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70" r:id="rId3"/>
    <p:sldId id="305" r:id="rId4"/>
    <p:sldId id="306" r:id="rId5"/>
    <p:sldId id="285" r:id="rId6"/>
    <p:sldId id="284" r:id="rId7"/>
    <p:sldId id="301" r:id="rId8"/>
    <p:sldId id="303" r:id="rId9"/>
    <p:sldId id="293" r:id="rId10"/>
    <p:sldId id="298" r:id="rId11"/>
    <p:sldId id="299" r:id="rId12"/>
    <p:sldId id="300" r:id="rId13"/>
    <p:sldId id="297" r:id="rId14"/>
  </p:sldIdLst>
  <p:sldSz cx="18288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10"/>
    <a:srgbClr val="B11FDF"/>
    <a:srgbClr val="0594FF"/>
    <a:srgbClr val="00FF00"/>
    <a:srgbClr val="0000FF"/>
    <a:srgbClr val="24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60"/>
  </p:normalViewPr>
  <p:slideViewPr>
    <p:cSldViewPr>
      <p:cViewPr>
        <p:scale>
          <a:sx n="66" d="100"/>
          <a:sy n="66" d="100"/>
        </p:scale>
        <p:origin x="-1290" y="72"/>
      </p:cViewPr>
      <p:guideLst>
        <p:guide orient="horz" pos="432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researchfs\Water_Resources\Users\Han_Jiang\Harvey_Rainfall_Paper\Data\Excel\Flowhydrograph_BraysBayou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researchfs\Water_Resources\Users\Han_Jiang\Harvey_Rainfall_Paper\Data\Excel\Flowhydrograph_BraysBayou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researchfs\Water_Resources\Users\Han_Jiang\Harvey_Rainfall_Paper\Data\Excel\Flowhydrograph_BraysBayou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researchfs\Water_Resources\Users\Han_Jiang\Harvey_Rainfall_Paper\Data\Excel\Flowhydrograph_BraysBayou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/>
            </a:pPr>
            <a:r>
              <a:rPr lang="en-US" sz="3200"/>
              <a:t>Junction</a:t>
            </a:r>
            <a:r>
              <a:rPr lang="en-US" sz="3200" baseline="0"/>
              <a:t> 1</a:t>
            </a:r>
            <a:endParaRPr lang="en-US" sz="3200"/>
          </a:p>
        </c:rich>
      </c:tx>
      <c:layout>
        <c:manualLayout>
          <c:xMode val="edge"/>
          <c:yMode val="edge"/>
          <c:x val="0.17593268578949026"/>
          <c:y val="3.833516265012328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4303842659566007"/>
          <c:y val="2.2400851029622242E-2"/>
          <c:w val="0.78368818352721126"/>
          <c:h val="0.85034534319573674"/>
        </c:manualLayout>
      </c:layout>
      <c:scatterChart>
        <c:scatterStyle val="smoothMarker"/>
        <c:varyColors val="0"/>
        <c:ser>
          <c:idx val="0"/>
          <c:order val="0"/>
          <c:tx>
            <c:v>MPE</c:v>
          </c:tx>
          <c:spPr>
            <a:ln w="44450">
              <a:solidFill>
                <a:schemeClr val="accent4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'08074760'!$A$24:$A$155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'08074760'!$E$24:$E$155</c:f>
              <c:numCache>
                <c:formatCode>General</c:formatCode>
                <c:ptCount val="132"/>
                <c:pt idx="0">
                  <c:v>13.4674924332</c:v>
                </c:pt>
                <c:pt idx="1">
                  <c:v>14.815374350400001</c:v>
                </c:pt>
                <c:pt idx="2">
                  <c:v>15.744166931999999</c:v>
                </c:pt>
                <c:pt idx="3">
                  <c:v>16.1179493124</c:v>
                </c:pt>
                <c:pt idx="4">
                  <c:v>17.109038957399999</c:v>
                </c:pt>
                <c:pt idx="5">
                  <c:v>19.309257969299999</c:v>
                </c:pt>
                <c:pt idx="6">
                  <c:v>20.495733858599998</c:v>
                </c:pt>
                <c:pt idx="7">
                  <c:v>21.005437104599999</c:v>
                </c:pt>
                <c:pt idx="8">
                  <c:v>25.6975386525</c:v>
                </c:pt>
                <c:pt idx="9">
                  <c:v>38.377822739099997</c:v>
                </c:pt>
                <c:pt idx="10">
                  <c:v>48.039530935499997</c:v>
                </c:pt>
                <c:pt idx="11">
                  <c:v>51.086423672699993</c:v>
                </c:pt>
                <c:pt idx="12">
                  <c:v>49.376086113900001</c:v>
                </c:pt>
                <c:pt idx="13">
                  <c:v>44.327192293800003</c:v>
                </c:pt>
                <c:pt idx="14">
                  <c:v>41.263309448400001</c:v>
                </c:pt>
                <c:pt idx="15">
                  <c:v>39.2075063562</c:v>
                </c:pt>
                <c:pt idx="16">
                  <c:v>37.474515319799998</c:v>
                </c:pt>
                <c:pt idx="17">
                  <c:v>37.386733094099995</c:v>
                </c:pt>
                <c:pt idx="18">
                  <c:v>37.938911610599995</c:v>
                </c:pt>
                <c:pt idx="19">
                  <c:v>38.734615011300001</c:v>
                </c:pt>
                <c:pt idx="20">
                  <c:v>38.165446386599996</c:v>
                </c:pt>
                <c:pt idx="21">
                  <c:v>36.786415937699999</c:v>
                </c:pt>
                <c:pt idx="22">
                  <c:v>39.289625212499999</c:v>
                </c:pt>
                <c:pt idx="23">
                  <c:v>63.7214008041</c:v>
                </c:pt>
                <c:pt idx="24">
                  <c:v>93.943971607199998</c:v>
                </c:pt>
                <c:pt idx="25">
                  <c:v>111.1379611056</c:v>
                </c:pt>
                <c:pt idx="26">
                  <c:v>137.7274804386</c:v>
                </c:pt>
                <c:pt idx="27">
                  <c:v>182.2812075084</c:v>
                </c:pt>
                <c:pt idx="28">
                  <c:v>213.59397692100001</c:v>
                </c:pt>
                <c:pt idx="29">
                  <c:v>217.218533337</c:v>
                </c:pt>
                <c:pt idx="30">
                  <c:v>216.9976619304</c:v>
                </c:pt>
                <c:pt idx="31">
                  <c:v>217.55267213159999</c:v>
                </c:pt>
                <c:pt idx="32">
                  <c:v>219.37627707839999</c:v>
                </c:pt>
                <c:pt idx="33">
                  <c:v>226.31956796279999</c:v>
                </c:pt>
                <c:pt idx="34">
                  <c:v>230.4453325707</c:v>
                </c:pt>
                <c:pt idx="35">
                  <c:v>224.99433952320001</c:v>
                </c:pt>
                <c:pt idx="36">
                  <c:v>224.39119068209999</c:v>
                </c:pt>
                <c:pt idx="37">
                  <c:v>230.85592685220001</c:v>
                </c:pt>
                <c:pt idx="38">
                  <c:v>230.5642633281</c:v>
                </c:pt>
                <c:pt idx="39">
                  <c:v>222.42600150029998</c:v>
                </c:pt>
                <c:pt idx="40">
                  <c:v>214.1971257621</c:v>
                </c:pt>
                <c:pt idx="41">
                  <c:v>207.307636887</c:v>
                </c:pt>
                <c:pt idx="42">
                  <c:v>204.3485263755</c:v>
                </c:pt>
                <c:pt idx="43">
                  <c:v>201.5961288471</c:v>
                </c:pt>
                <c:pt idx="44">
                  <c:v>188.72045851620001</c:v>
                </c:pt>
                <c:pt idx="45">
                  <c:v>159.83161120679998</c:v>
                </c:pt>
                <c:pt idx="46">
                  <c:v>163.04840502599998</c:v>
                </c:pt>
                <c:pt idx="47">
                  <c:v>175.91558030279998</c:v>
                </c:pt>
                <c:pt idx="48">
                  <c:v>195.5306602197</c:v>
                </c:pt>
                <c:pt idx="49">
                  <c:v>221.5113673422</c:v>
                </c:pt>
                <c:pt idx="50">
                  <c:v>223.87865575139998</c:v>
                </c:pt>
                <c:pt idx="51">
                  <c:v>215.66960180609999</c:v>
                </c:pt>
                <c:pt idx="52">
                  <c:v>208.41482560470001</c:v>
                </c:pt>
                <c:pt idx="53">
                  <c:v>206.00789360970001</c:v>
                </c:pt>
                <c:pt idx="54">
                  <c:v>207.78335991660001</c:v>
                </c:pt>
                <c:pt idx="55">
                  <c:v>212.61704569949998</c:v>
                </c:pt>
                <c:pt idx="56">
                  <c:v>216.28407738600001</c:v>
                </c:pt>
                <c:pt idx="57">
                  <c:v>216.22744369199998</c:v>
                </c:pt>
                <c:pt idx="58">
                  <c:v>214.5794031966</c:v>
                </c:pt>
                <c:pt idx="59">
                  <c:v>210.95201509589998</c:v>
                </c:pt>
                <c:pt idx="60">
                  <c:v>198.13864182839998</c:v>
                </c:pt>
                <c:pt idx="61">
                  <c:v>174.46292605170001</c:v>
                </c:pt>
                <c:pt idx="62">
                  <c:v>135.53292479609999</c:v>
                </c:pt>
                <c:pt idx="63">
                  <c:v>149.21845695120001</c:v>
                </c:pt>
                <c:pt idx="64">
                  <c:v>148.52752588439998</c:v>
                </c:pt>
                <c:pt idx="65">
                  <c:v>152.4097656081</c:v>
                </c:pt>
                <c:pt idx="66">
                  <c:v>158.3789569557</c:v>
                </c:pt>
                <c:pt idx="67">
                  <c:v>161.65804783829998</c:v>
                </c:pt>
                <c:pt idx="68">
                  <c:v>161.92705788479998</c:v>
                </c:pt>
                <c:pt idx="69">
                  <c:v>155.9606982219</c:v>
                </c:pt>
                <c:pt idx="70">
                  <c:v>145.4126727144</c:v>
                </c:pt>
                <c:pt idx="71">
                  <c:v>134.83633035989999</c:v>
                </c:pt>
                <c:pt idx="72">
                  <c:v>133.73763669629997</c:v>
                </c:pt>
                <c:pt idx="73">
                  <c:v>128.55848538000001</c:v>
                </c:pt>
                <c:pt idx="74">
                  <c:v>122.15887795799999</c:v>
                </c:pt>
                <c:pt idx="75">
                  <c:v>116.47851844979999</c:v>
                </c:pt>
                <c:pt idx="76">
                  <c:v>108.7961578587</c:v>
                </c:pt>
                <c:pt idx="77">
                  <c:v>103.6877986599</c:v>
                </c:pt>
                <c:pt idx="78">
                  <c:v>97.998944097600003</c:v>
                </c:pt>
                <c:pt idx="79">
                  <c:v>92.511139149000002</c:v>
                </c:pt>
                <c:pt idx="80">
                  <c:v>86.93555197469999</c:v>
                </c:pt>
                <c:pt idx="81">
                  <c:v>81.337311322800005</c:v>
                </c:pt>
                <c:pt idx="82">
                  <c:v>77.004833731800005</c:v>
                </c:pt>
                <c:pt idx="83">
                  <c:v>72.389187670799998</c:v>
                </c:pt>
                <c:pt idx="84">
                  <c:v>67.345957220100004</c:v>
                </c:pt>
                <c:pt idx="85">
                  <c:v>61.869479010299997</c:v>
                </c:pt>
                <c:pt idx="86">
                  <c:v>57.970249178399996</c:v>
                </c:pt>
                <c:pt idx="87">
                  <c:v>55.668089517300004</c:v>
                </c:pt>
                <c:pt idx="88">
                  <c:v>53.074266332099995</c:v>
                </c:pt>
                <c:pt idx="89">
                  <c:v>50.100997397099995</c:v>
                </c:pt>
                <c:pt idx="90">
                  <c:v>47.317451337000001</c:v>
                </c:pt>
                <c:pt idx="91">
                  <c:v>45.476856282</c:v>
                </c:pt>
                <c:pt idx="92">
                  <c:v>43.8882811653</c:v>
                </c:pt>
                <c:pt idx="93">
                  <c:v>41.826814703699995</c:v>
                </c:pt>
                <c:pt idx="94">
                  <c:v>39.734199710399999</c:v>
                </c:pt>
                <c:pt idx="95">
                  <c:v>37.420713310499998</c:v>
                </c:pt>
                <c:pt idx="96">
                  <c:v>34.569206817599998</c:v>
                </c:pt>
                <c:pt idx="97">
                  <c:v>31.697878531800001</c:v>
                </c:pt>
                <c:pt idx="98">
                  <c:v>29.576946691499998</c:v>
                </c:pt>
                <c:pt idx="99">
                  <c:v>28.291361837699998</c:v>
                </c:pt>
                <c:pt idx="100">
                  <c:v>27.184173120000001</c:v>
                </c:pt>
                <c:pt idx="101">
                  <c:v>25.952390275500001</c:v>
                </c:pt>
                <c:pt idx="102">
                  <c:v>24.360983474099999</c:v>
                </c:pt>
                <c:pt idx="103">
                  <c:v>22.378804184099998</c:v>
                </c:pt>
                <c:pt idx="104">
                  <c:v>20.507060597400002</c:v>
                </c:pt>
                <c:pt idx="105">
                  <c:v>19.113871724999999</c:v>
                </c:pt>
                <c:pt idx="106">
                  <c:v>17.6187422034</c:v>
                </c:pt>
                <c:pt idx="107">
                  <c:v>15.690364922700001</c:v>
                </c:pt>
                <c:pt idx="108">
                  <c:v>13.4448389556</c:v>
                </c:pt>
                <c:pt idx="109">
                  <c:v>11.4003626022</c:v>
                </c:pt>
                <c:pt idx="110">
                  <c:v>10.092124270799999</c:v>
                </c:pt>
                <c:pt idx="111">
                  <c:v>9.228460437299999</c:v>
                </c:pt>
                <c:pt idx="112">
                  <c:v>8.5488561092999991</c:v>
                </c:pt>
                <c:pt idx="113">
                  <c:v>8.0844598184999992</c:v>
                </c:pt>
                <c:pt idx="114">
                  <c:v>7.6851922757999995</c:v>
                </c:pt>
                <c:pt idx="115">
                  <c:v>7.3453901117999996</c:v>
                </c:pt>
                <c:pt idx="116">
                  <c:v>7.0565582723999993</c:v>
                </c:pt>
                <c:pt idx="117">
                  <c:v>6.7875482258999993</c:v>
                </c:pt>
                <c:pt idx="118">
                  <c:v>6.5468550263999994</c:v>
                </c:pt>
                <c:pt idx="119">
                  <c:v>6.3203202503999991</c:v>
                </c:pt>
                <c:pt idx="120">
                  <c:v>6.1079438978999994</c:v>
                </c:pt>
                <c:pt idx="121">
                  <c:v>5.9068942841999998</c:v>
                </c:pt>
                <c:pt idx="122">
                  <c:v>5.7143397246000003</c:v>
                </c:pt>
                <c:pt idx="123">
                  <c:v>5.5274485343999995</c:v>
                </c:pt>
                <c:pt idx="124">
                  <c:v>5.3462207136000002</c:v>
                </c:pt>
                <c:pt idx="125">
                  <c:v>5.1706562621999996</c:v>
                </c:pt>
                <c:pt idx="126">
                  <c:v>5.0007551801999996</c:v>
                </c:pt>
                <c:pt idx="127">
                  <c:v>4.8365174676000002</c:v>
                </c:pt>
                <c:pt idx="128">
                  <c:v>4.6779431243999996</c:v>
                </c:pt>
                <c:pt idx="129">
                  <c:v>4.5250321506000004</c:v>
                </c:pt>
                <c:pt idx="130">
                  <c:v>4.3777845462</c:v>
                </c:pt>
                <c:pt idx="131">
                  <c:v>4.2333686264999999</c:v>
                </c:pt>
              </c:numCache>
            </c:numRef>
          </c:yVal>
          <c:smooth val="1"/>
        </c:ser>
        <c:ser>
          <c:idx val="1"/>
          <c:order val="1"/>
          <c:tx>
            <c:v>MRMS</c:v>
          </c:tx>
          <c:spPr>
            <a:ln w="38100">
              <a:solidFill>
                <a:srgbClr val="0070C0"/>
              </a:solidFill>
              <a:prstDash val="dash"/>
            </a:ln>
          </c:spPr>
          <c:marker>
            <c:symbol val="none"/>
          </c:marker>
          <c:xVal>
            <c:numRef>
              <c:f>'08074760'!$A$24:$A$155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'08074760'!$K$24:$K$155</c:f>
              <c:numCache>
                <c:formatCode>General</c:formatCode>
                <c:ptCount val="132"/>
                <c:pt idx="0">
                  <c:v>11.270105105999999</c:v>
                </c:pt>
                <c:pt idx="1">
                  <c:v>11.861927208299999</c:v>
                </c:pt>
                <c:pt idx="2">
                  <c:v>12.357472030799999</c:v>
                </c:pt>
                <c:pt idx="3">
                  <c:v>12.8218683216</c:v>
                </c:pt>
                <c:pt idx="4">
                  <c:v>15.115532928599999</c:v>
                </c:pt>
                <c:pt idx="5">
                  <c:v>18.8363666244</c:v>
                </c:pt>
                <c:pt idx="6">
                  <c:v>20.691120102900001</c:v>
                </c:pt>
                <c:pt idx="7">
                  <c:v>21.622744369199999</c:v>
                </c:pt>
                <c:pt idx="8">
                  <c:v>26.467756890899999</c:v>
                </c:pt>
                <c:pt idx="9">
                  <c:v>37.352752877699999</c:v>
                </c:pt>
                <c:pt idx="10">
                  <c:v>44.596202340300003</c:v>
                </c:pt>
                <c:pt idx="11">
                  <c:v>45.476856282</c:v>
                </c:pt>
                <c:pt idx="12">
                  <c:v>43.6334295423</c:v>
                </c:pt>
                <c:pt idx="13">
                  <c:v>40.5922001745</c:v>
                </c:pt>
                <c:pt idx="14">
                  <c:v>38.105981007899999</c:v>
                </c:pt>
                <c:pt idx="15">
                  <c:v>35.781167869199997</c:v>
                </c:pt>
                <c:pt idx="16">
                  <c:v>34.662652412699998</c:v>
                </c:pt>
                <c:pt idx="17">
                  <c:v>34.829721810000002</c:v>
                </c:pt>
                <c:pt idx="18">
                  <c:v>34.591860295199993</c:v>
                </c:pt>
                <c:pt idx="19">
                  <c:v>34.693800944400003</c:v>
                </c:pt>
                <c:pt idx="20">
                  <c:v>33.861285642599995</c:v>
                </c:pt>
                <c:pt idx="21">
                  <c:v>31.411878377099999</c:v>
                </c:pt>
                <c:pt idx="22">
                  <c:v>32.691799861500002</c:v>
                </c:pt>
                <c:pt idx="23">
                  <c:v>45.7855099143</c:v>
                </c:pt>
                <c:pt idx="24">
                  <c:v>57.576645005099998</c:v>
                </c:pt>
                <c:pt idx="25">
                  <c:v>60.9491814828</c:v>
                </c:pt>
                <c:pt idx="26">
                  <c:v>72.434494626000003</c:v>
                </c:pt>
                <c:pt idx="27">
                  <c:v>98.284944252299994</c:v>
                </c:pt>
                <c:pt idx="28">
                  <c:v>127.30971242729998</c:v>
                </c:pt>
                <c:pt idx="29">
                  <c:v>145.54009852589999</c:v>
                </c:pt>
                <c:pt idx="30">
                  <c:v>156.79321352370002</c:v>
                </c:pt>
                <c:pt idx="31">
                  <c:v>157.86075865559999</c:v>
                </c:pt>
                <c:pt idx="32">
                  <c:v>153.74915247120001</c:v>
                </c:pt>
                <c:pt idx="33">
                  <c:v>163.4023656135</c:v>
                </c:pt>
                <c:pt idx="34">
                  <c:v>169.22714104139999</c:v>
                </c:pt>
                <c:pt idx="35">
                  <c:v>163.41369235229999</c:v>
                </c:pt>
                <c:pt idx="36">
                  <c:v>163.09937535060001</c:v>
                </c:pt>
                <c:pt idx="37">
                  <c:v>160.89632465399998</c:v>
                </c:pt>
                <c:pt idx="38">
                  <c:v>151.93970594789999</c:v>
                </c:pt>
                <c:pt idx="39">
                  <c:v>141.98350254269999</c:v>
                </c:pt>
                <c:pt idx="40">
                  <c:v>130.73605091429999</c:v>
                </c:pt>
                <c:pt idx="41">
                  <c:v>120.75719403149999</c:v>
                </c:pt>
                <c:pt idx="42">
                  <c:v>116.94008305589999</c:v>
                </c:pt>
                <c:pt idx="43">
                  <c:v>114.7483590981</c:v>
                </c:pt>
                <c:pt idx="44">
                  <c:v>113.81390314710001</c:v>
                </c:pt>
                <c:pt idx="45">
                  <c:v>114.46235894339999</c:v>
                </c:pt>
                <c:pt idx="46">
                  <c:v>114.1310518335</c:v>
                </c:pt>
                <c:pt idx="47">
                  <c:v>116.3765778006</c:v>
                </c:pt>
                <c:pt idx="48">
                  <c:v>128.89545585929997</c:v>
                </c:pt>
                <c:pt idx="49">
                  <c:v>144.54334551150001</c:v>
                </c:pt>
                <c:pt idx="50">
                  <c:v>153.1148550984</c:v>
                </c:pt>
                <c:pt idx="51">
                  <c:v>155.1678265059</c:v>
                </c:pt>
                <c:pt idx="52">
                  <c:v>153.42067704600001</c:v>
                </c:pt>
                <c:pt idx="53">
                  <c:v>146.8200200103</c:v>
                </c:pt>
                <c:pt idx="54">
                  <c:v>136.82983638870002</c:v>
                </c:pt>
                <c:pt idx="55">
                  <c:v>126.39507826920001</c:v>
                </c:pt>
                <c:pt idx="56">
                  <c:v>122.8413139707</c:v>
                </c:pt>
                <c:pt idx="57">
                  <c:v>119.638678575</c:v>
                </c:pt>
                <c:pt idx="58">
                  <c:v>112.14604085879999</c:v>
                </c:pt>
                <c:pt idx="59">
                  <c:v>105.37265105639999</c:v>
                </c:pt>
                <c:pt idx="60">
                  <c:v>97.897003448399985</c:v>
                </c:pt>
                <c:pt idx="61">
                  <c:v>93.895832967299995</c:v>
                </c:pt>
                <c:pt idx="62">
                  <c:v>92.463000509099999</c:v>
                </c:pt>
                <c:pt idx="63">
                  <c:v>93.224723693399994</c:v>
                </c:pt>
                <c:pt idx="64">
                  <c:v>95.433437759399993</c:v>
                </c:pt>
                <c:pt idx="65">
                  <c:v>97.981953989399997</c:v>
                </c:pt>
                <c:pt idx="66">
                  <c:v>102.00011457869999</c:v>
                </c:pt>
                <c:pt idx="67">
                  <c:v>107.2897015983</c:v>
                </c:pt>
                <c:pt idx="68">
                  <c:v>113.00970469230001</c:v>
                </c:pt>
                <c:pt idx="69">
                  <c:v>117.2685584811</c:v>
                </c:pt>
                <c:pt idx="70">
                  <c:v>119.42913390720001</c:v>
                </c:pt>
                <c:pt idx="71">
                  <c:v>119.26206450989999</c:v>
                </c:pt>
                <c:pt idx="72">
                  <c:v>116.6739046941</c:v>
                </c:pt>
                <c:pt idx="73">
                  <c:v>112.90210067369999</c:v>
                </c:pt>
                <c:pt idx="74">
                  <c:v>108.32892988319999</c:v>
                </c:pt>
                <c:pt idx="75">
                  <c:v>102.35124348149999</c:v>
                </c:pt>
                <c:pt idx="76">
                  <c:v>95.804388455099996</c:v>
                </c:pt>
                <c:pt idx="77">
                  <c:v>89.300008699199992</c:v>
                </c:pt>
                <c:pt idx="78">
                  <c:v>83.820698804700001</c:v>
                </c:pt>
                <c:pt idx="79">
                  <c:v>80.023409622000003</c:v>
                </c:pt>
                <c:pt idx="80">
                  <c:v>76.390358151899989</c:v>
                </c:pt>
                <c:pt idx="81">
                  <c:v>72.901722601499998</c:v>
                </c:pt>
                <c:pt idx="82">
                  <c:v>69.01381950839999</c:v>
                </c:pt>
                <c:pt idx="83">
                  <c:v>64.771955827799999</c:v>
                </c:pt>
                <c:pt idx="84">
                  <c:v>59.9127848826</c:v>
                </c:pt>
                <c:pt idx="85">
                  <c:v>55.209356595899997</c:v>
                </c:pt>
                <c:pt idx="86">
                  <c:v>52.052028155400002</c:v>
                </c:pt>
                <c:pt idx="87">
                  <c:v>49.347769266900002</c:v>
                </c:pt>
                <c:pt idx="88">
                  <c:v>46.816243145099996</c:v>
                </c:pt>
                <c:pt idx="89">
                  <c:v>45.117232325099998</c:v>
                </c:pt>
                <c:pt idx="90">
                  <c:v>43.214340206699994</c:v>
                </c:pt>
                <c:pt idx="91">
                  <c:v>41.059428150000002</c:v>
                </c:pt>
                <c:pt idx="92">
                  <c:v>38.961149787300002</c:v>
                </c:pt>
                <c:pt idx="93">
                  <c:v>36.285207745800001</c:v>
                </c:pt>
                <c:pt idx="94">
                  <c:v>33.161859521699995</c:v>
                </c:pt>
                <c:pt idx="95">
                  <c:v>30.511402642499998</c:v>
                </c:pt>
                <c:pt idx="96">
                  <c:v>28.919995841099997</c:v>
                </c:pt>
                <c:pt idx="97">
                  <c:v>27.722193213000001</c:v>
                </c:pt>
                <c:pt idx="98">
                  <c:v>26.5527074319</c:v>
                </c:pt>
                <c:pt idx="99">
                  <c:v>25.2274789923</c:v>
                </c:pt>
                <c:pt idx="100">
                  <c:v>23.2962700269</c:v>
                </c:pt>
                <c:pt idx="101">
                  <c:v>21.2914372593</c:v>
                </c:pt>
                <c:pt idx="102">
                  <c:v>19.6971987732</c:v>
                </c:pt>
                <c:pt idx="103">
                  <c:v>18.340821801900002</c:v>
                </c:pt>
                <c:pt idx="104">
                  <c:v>16.590840657299999</c:v>
                </c:pt>
                <c:pt idx="105">
                  <c:v>14.438760285299999</c:v>
                </c:pt>
                <c:pt idx="106">
                  <c:v>12.2243828499</c:v>
                </c:pt>
                <c:pt idx="107">
                  <c:v>10.604659201500001</c:v>
                </c:pt>
                <c:pt idx="108">
                  <c:v>9.5880843942000009</c:v>
                </c:pt>
                <c:pt idx="109">
                  <c:v>8.8235295251999997</c:v>
                </c:pt>
                <c:pt idx="110">
                  <c:v>8.2713510087</c:v>
                </c:pt>
                <c:pt idx="111">
                  <c:v>7.8550933577999995</c:v>
                </c:pt>
                <c:pt idx="112">
                  <c:v>7.4869743467999994</c:v>
                </c:pt>
                <c:pt idx="113">
                  <c:v>7.1726573451000002</c:v>
                </c:pt>
                <c:pt idx="114">
                  <c:v>6.8951522445000002</c:v>
                </c:pt>
                <c:pt idx="115">
                  <c:v>6.6431323062000001</c:v>
                </c:pt>
                <c:pt idx="116">
                  <c:v>6.4081024760999998</c:v>
                </c:pt>
                <c:pt idx="117">
                  <c:v>6.1928944388999998</c:v>
                </c:pt>
                <c:pt idx="118">
                  <c:v>5.9861814557999997</c:v>
                </c:pt>
                <c:pt idx="119">
                  <c:v>5.7879635267999996</c:v>
                </c:pt>
                <c:pt idx="120">
                  <c:v>5.5982406518999994</c:v>
                </c:pt>
                <c:pt idx="121">
                  <c:v>5.4141811463999998</c:v>
                </c:pt>
                <c:pt idx="122">
                  <c:v>5.2357850102999999</c:v>
                </c:pt>
                <c:pt idx="123">
                  <c:v>5.0658839282999999</c:v>
                </c:pt>
                <c:pt idx="124">
                  <c:v>4.8988145310000002</c:v>
                </c:pt>
                <c:pt idx="125">
                  <c:v>4.7374085031000002</c:v>
                </c:pt>
                <c:pt idx="126">
                  <c:v>4.5816658445999998</c:v>
                </c:pt>
                <c:pt idx="127">
                  <c:v>4.4315865555</c:v>
                </c:pt>
                <c:pt idx="128">
                  <c:v>4.2871706357999999</c:v>
                </c:pt>
                <c:pt idx="129">
                  <c:v>4.1455864008000001</c:v>
                </c:pt>
                <c:pt idx="130">
                  <c:v>4.0096655351999999</c:v>
                </c:pt>
                <c:pt idx="131">
                  <c:v>3.8794080389999999</c:v>
                </c:pt>
              </c:numCache>
            </c:numRef>
          </c:yVal>
          <c:smooth val="1"/>
        </c:ser>
        <c:ser>
          <c:idx val="2"/>
          <c:order val="2"/>
          <c:tx>
            <c:v>Raingauge</c:v>
          </c:tx>
          <c:spPr>
            <a:ln w="38100">
              <a:solidFill>
                <a:srgbClr val="92D050"/>
              </a:solidFill>
              <a:prstDash val="lgDashDot"/>
            </a:ln>
          </c:spPr>
          <c:marker>
            <c:symbol val="none"/>
          </c:marker>
          <c:xVal>
            <c:numRef>
              <c:f>'08074760'!$A$24:$A$155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'08074760'!$N$23:$N$155</c:f>
              <c:numCache>
                <c:formatCode>General</c:formatCode>
                <c:ptCount val="133"/>
                <c:pt idx="0">
                  <c:v>10.8113721846</c:v>
                </c:pt>
                <c:pt idx="1">
                  <c:v>11.697689495700001</c:v>
                </c:pt>
                <c:pt idx="2">
                  <c:v>11.9978480739</c:v>
                </c:pt>
                <c:pt idx="3">
                  <c:v>13.0314129894</c:v>
                </c:pt>
                <c:pt idx="4">
                  <c:v>15.3618894975</c:v>
                </c:pt>
                <c:pt idx="5">
                  <c:v>17.771653177200001</c:v>
                </c:pt>
                <c:pt idx="6">
                  <c:v>19.632070025099999</c:v>
                </c:pt>
                <c:pt idx="7">
                  <c:v>24.618666781799998</c:v>
                </c:pt>
                <c:pt idx="8">
                  <c:v>33.538473586800002</c:v>
                </c:pt>
                <c:pt idx="9">
                  <c:v>42.860379619199996</c:v>
                </c:pt>
                <c:pt idx="10">
                  <c:v>48.670996623599997</c:v>
                </c:pt>
                <c:pt idx="11">
                  <c:v>46.833233253300001</c:v>
                </c:pt>
                <c:pt idx="12">
                  <c:v>42.922676682599999</c:v>
                </c:pt>
                <c:pt idx="13">
                  <c:v>41.455864007999999</c:v>
                </c:pt>
                <c:pt idx="14">
                  <c:v>39.989051333399999</c:v>
                </c:pt>
                <c:pt idx="15">
                  <c:v>37.182851795699996</c:v>
                </c:pt>
                <c:pt idx="16">
                  <c:v>35.517821192099994</c:v>
                </c:pt>
                <c:pt idx="17">
                  <c:v>34.600355349300003</c:v>
                </c:pt>
                <c:pt idx="18">
                  <c:v>33.869780696699998</c:v>
                </c:pt>
                <c:pt idx="19">
                  <c:v>32.898512844599999</c:v>
                </c:pt>
                <c:pt idx="20">
                  <c:v>31.400551638300001</c:v>
                </c:pt>
                <c:pt idx="21">
                  <c:v>32.335007589299998</c:v>
                </c:pt>
                <c:pt idx="22">
                  <c:v>42.608359680900001</c:v>
                </c:pt>
                <c:pt idx="23">
                  <c:v>56.959337740499997</c:v>
                </c:pt>
                <c:pt idx="24">
                  <c:v>74.020238058000004</c:v>
                </c:pt>
                <c:pt idx="25">
                  <c:v>94.889754296999996</c:v>
                </c:pt>
                <c:pt idx="26">
                  <c:v>118.9335890847</c:v>
                </c:pt>
                <c:pt idx="27">
                  <c:v>145.4098410297</c:v>
                </c:pt>
                <c:pt idx="28">
                  <c:v>162.24137488649998</c:v>
                </c:pt>
                <c:pt idx="29">
                  <c:v>172.4977368699</c:v>
                </c:pt>
                <c:pt idx="30">
                  <c:v>175.2897779841</c:v>
                </c:pt>
                <c:pt idx="31">
                  <c:v>174.40629235770001</c:v>
                </c:pt>
                <c:pt idx="32">
                  <c:v>173.70686623679998</c:v>
                </c:pt>
                <c:pt idx="33">
                  <c:v>174.73476778289998</c:v>
                </c:pt>
                <c:pt idx="34">
                  <c:v>172.05033068729998</c:v>
                </c:pt>
                <c:pt idx="35">
                  <c:v>173.64740085810001</c:v>
                </c:pt>
                <c:pt idx="36">
                  <c:v>173.8399554177</c:v>
                </c:pt>
                <c:pt idx="37">
                  <c:v>168.27286329749998</c:v>
                </c:pt>
                <c:pt idx="38">
                  <c:v>161.48248338689999</c:v>
                </c:pt>
                <c:pt idx="39">
                  <c:v>154.185231915</c:v>
                </c:pt>
                <c:pt idx="40">
                  <c:v>145.5712470576</c:v>
                </c:pt>
                <c:pt idx="41">
                  <c:v>136.41357873779998</c:v>
                </c:pt>
                <c:pt idx="42">
                  <c:v>133.11749774699999</c:v>
                </c:pt>
                <c:pt idx="43">
                  <c:v>134.9807462796</c:v>
                </c:pt>
                <c:pt idx="44">
                  <c:v>132.70124009610001</c:v>
                </c:pt>
                <c:pt idx="45">
                  <c:v>131.39017007999999</c:v>
                </c:pt>
                <c:pt idx="46">
                  <c:v>132.06127935389998</c:v>
                </c:pt>
                <c:pt idx="47">
                  <c:v>144.33096915900001</c:v>
                </c:pt>
                <c:pt idx="48">
                  <c:v>162.61232558220001</c:v>
                </c:pt>
                <c:pt idx="49">
                  <c:v>173.42086608209999</c:v>
                </c:pt>
                <c:pt idx="50">
                  <c:v>180.43494908399998</c:v>
                </c:pt>
                <c:pt idx="51">
                  <c:v>183.6205943715</c:v>
                </c:pt>
                <c:pt idx="52">
                  <c:v>178.7302748946</c:v>
                </c:pt>
                <c:pt idx="53">
                  <c:v>167.31009049950001</c:v>
                </c:pt>
                <c:pt idx="54">
                  <c:v>152.71841924039998</c:v>
                </c:pt>
                <c:pt idx="55">
                  <c:v>140.6356206255</c:v>
                </c:pt>
                <c:pt idx="56">
                  <c:v>131.94234859649998</c:v>
                </c:pt>
                <c:pt idx="57">
                  <c:v>122.71671984389999</c:v>
                </c:pt>
                <c:pt idx="58">
                  <c:v>118.73820284039999</c:v>
                </c:pt>
                <c:pt idx="59">
                  <c:v>112.92758583599999</c:v>
                </c:pt>
                <c:pt idx="60">
                  <c:v>107.3944739322</c:v>
                </c:pt>
                <c:pt idx="61">
                  <c:v>102.89492694389999</c:v>
                </c:pt>
                <c:pt idx="62">
                  <c:v>100.07740066739998</c:v>
                </c:pt>
                <c:pt idx="63">
                  <c:v>100.74001488719999</c:v>
                </c:pt>
                <c:pt idx="64">
                  <c:v>103.9058383818</c:v>
                </c:pt>
                <c:pt idx="65">
                  <c:v>107.1311272551</c:v>
                </c:pt>
                <c:pt idx="66">
                  <c:v>110.36491118249999</c:v>
                </c:pt>
                <c:pt idx="67">
                  <c:v>114.0970716171</c:v>
                </c:pt>
                <c:pt idx="68">
                  <c:v>116.71637996460001</c:v>
                </c:pt>
                <c:pt idx="69">
                  <c:v>118.44653931629999</c:v>
                </c:pt>
                <c:pt idx="70">
                  <c:v>119.9133519909</c:v>
                </c:pt>
                <c:pt idx="71">
                  <c:v>119.78592617939999</c:v>
                </c:pt>
                <c:pt idx="72">
                  <c:v>116.99105338049999</c:v>
                </c:pt>
                <c:pt idx="73">
                  <c:v>112.3442587878</c:v>
                </c:pt>
                <c:pt idx="74">
                  <c:v>107.4171274098</c:v>
                </c:pt>
                <c:pt idx="75">
                  <c:v>102.7136991231</c:v>
                </c:pt>
                <c:pt idx="76">
                  <c:v>97.755419213399989</c:v>
                </c:pt>
                <c:pt idx="77">
                  <c:v>92.768822456699993</c:v>
                </c:pt>
                <c:pt idx="78">
                  <c:v>88.133354602799997</c:v>
                </c:pt>
                <c:pt idx="79">
                  <c:v>83.772560164799998</c:v>
                </c:pt>
                <c:pt idx="80">
                  <c:v>79.205052743699994</c:v>
                </c:pt>
                <c:pt idx="81">
                  <c:v>74.7819612423</c:v>
                </c:pt>
                <c:pt idx="82">
                  <c:v>70.390018272600003</c:v>
                </c:pt>
                <c:pt idx="83">
                  <c:v>65.530847327399997</c:v>
                </c:pt>
                <c:pt idx="84">
                  <c:v>60.1279929198</c:v>
                </c:pt>
                <c:pt idx="85">
                  <c:v>55.566148868099994</c:v>
                </c:pt>
                <c:pt idx="86">
                  <c:v>52.119988588199995</c:v>
                </c:pt>
                <c:pt idx="87">
                  <c:v>48.886204660800004</c:v>
                </c:pt>
                <c:pt idx="88">
                  <c:v>46.399985494199996</c:v>
                </c:pt>
                <c:pt idx="89">
                  <c:v>44.785925215199995</c:v>
                </c:pt>
                <c:pt idx="90">
                  <c:v>42.996300484800003</c:v>
                </c:pt>
                <c:pt idx="91">
                  <c:v>40.838556743399998</c:v>
                </c:pt>
                <c:pt idx="92">
                  <c:v>38.5618822446</c:v>
                </c:pt>
                <c:pt idx="93">
                  <c:v>35.8972669419</c:v>
                </c:pt>
                <c:pt idx="94">
                  <c:v>32.850374204699996</c:v>
                </c:pt>
                <c:pt idx="95">
                  <c:v>30.327343137</c:v>
                </c:pt>
                <c:pt idx="96">
                  <c:v>28.869025516499999</c:v>
                </c:pt>
                <c:pt idx="97">
                  <c:v>27.693876365999998</c:v>
                </c:pt>
                <c:pt idx="98">
                  <c:v>26.510232161400001</c:v>
                </c:pt>
                <c:pt idx="99">
                  <c:v>25.1934987759</c:v>
                </c:pt>
                <c:pt idx="100">
                  <c:v>23.259458125799998</c:v>
                </c:pt>
                <c:pt idx="101">
                  <c:v>21.246130304099999</c:v>
                </c:pt>
                <c:pt idx="102">
                  <c:v>19.660386872099998</c:v>
                </c:pt>
                <c:pt idx="103">
                  <c:v>18.2841881079</c:v>
                </c:pt>
                <c:pt idx="104">
                  <c:v>16.517216855099999</c:v>
                </c:pt>
                <c:pt idx="105">
                  <c:v>14.3453146902</c:v>
                </c:pt>
                <c:pt idx="106">
                  <c:v>12.119610516</c:v>
                </c:pt>
                <c:pt idx="107">
                  <c:v>10.516876975799999</c:v>
                </c:pt>
                <c:pt idx="108">
                  <c:v>9.5314507002000006</c:v>
                </c:pt>
                <c:pt idx="109">
                  <c:v>8.7838859393999993</c:v>
                </c:pt>
                <c:pt idx="110">
                  <c:v>8.2373707922999984</c:v>
                </c:pt>
                <c:pt idx="111">
                  <c:v>7.8267765107999994</c:v>
                </c:pt>
                <c:pt idx="112">
                  <c:v>7.4643208692000007</c:v>
                </c:pt>
                <c:pt idx="113">
                  <c:v>7.1556672368999994</c:v>
                </c:pt>
                <c:pt idx="114">
                  <c:v>6.8838255057</c:v>
                </c:pt>
                <c:pt idx="115">
                  <c:v>6.6318055673999998</c:v>
                </c:pt>
                <c:pt idx="116">
                  <c:v>6.3996074219999999</c:v>
                </c:pt>
                <c:pt idx="117">
                  <c:v>6.1843993847999998</c:v>
                </c:pt>
                <c:pt idx="118">
                  <c:v>5.9805180863999992</c:v>
                </c:pt>
                <c:pt idx="119">
                  <c:v>5.7851318421000002</c:v>
                </c:pt>
                <c:pt idx="120">
                  <c:v>5.5954089672</c:v>
                </c:pt>
                <c:pt idx="121">
                  <c:v>5.4113494616999995</c:v>
                </c:pt>
                <c:pt idx="122">
                  <c:v>5.2329533256000005</c:v>
                </c:pt>
                <c:pt idx="123">
                  <c:v>5.0630522436000005</c:v>
                </c:pt>
                <c:pt idx="124">
                  <c:v>4.8959828462999999</c:v>
                </c:pt>
                <c:pt idx="125">
                  <c:v>4.7345768183999999</c:v>
                </c:pt>
                <c:pt idx="126">
                  <c:v>4.5816658445999998</c:v>
                </c:pt>
                <c:pt idx="127">
                  <c:v>4.4315865555</c:v>
                </c:pt>
                <c:pt idx="128">
                  <c:v>4.2843389511000005</c:v>
                </c:pt>
                <c:pt idx="129">
                  <c:v>4.1455864008000001</c:v>
                </c:pt>
                <c:pt idx="130">
                  <c:v>4.0096655351999999</c:v>
                </c:pt>
                <c:pt idx="131">
                  <c:v>3.8765763543</c:v>
                </c:pt>
                <c:pt idx="132">
                  <c:v>3.7491505428000003</c:v>
                </c:pt>
              </c:numCache>
            </c:numRef>
          </c:yVal>
          <c:smooth val="1"/>
        </c:ser>
        <c:ser>
          <c:idx val="3"/>
          <c:order val="3"/>
          <c:tx>
            <c:v>USGS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'08074760'!$A$24:$A$155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'08074760'!$H$24:$H$155</c:f>
              <c:numCache>
                <c:formatCode>General</c:formatCode>
                <c:ptCount val="132"/>
                <c:pt idx="0">
                  <c:v>3.7661406509999997</c:v>
                </c:pt>
                <c:pt idx="1">
                  <c:v>4.8138639899999998</c:v>
                </c:pt>
                <c:pt idx="2">
                  <c:v>4.6722797549999999</c:v>
                </c:pt>
                <c:pt idx="3">
                  <c:v>4.4174281319999995</c:v>
                </c:pt>
                <c:pt idx="4">
                  <c:v>4.6439629079999998</c:v>
                </c:pt>
                <c:pt idx="5">
                  <c:v>7.5322813019999995</c:v>
                </c:pt>
                <c:pt idx="6">
                  <c:v>9.6277279799999995</c:v>
                </c:pt>
                <c:pt idx="7">
                  <c:v>7.5889149959999997</c:v>
                </c:pt>
                <c:pt idx="8">
                  <c:v>8.0986182420000006</c:v>
                </c:pt>
                <c:pt idx="9">
                  <c:v>52.102998479999997</c:v>
                </c:pt>
                <c:pt idx="10">
                  <c:v>40.209922739999996</c:v>
                </c:pt>
                <c:pt idx="11">
                  <c:v>33.413879459999997</c:v>
                </c:pt>
                <c:pt idx="12">
                  <c:v>29.732689349999998</c:v>
                </c:pt>
                <c:pt idx="13">
                  <c:v>27.155856272999998</c:v>
                </c:pt>
                <c:pt idx="14">
                  <c:v>25.513479146999998</c:v>
                </c:pt>
                <c:pt idx="15">
                  <c:v>24.295854725999998</c:v>
                </c:pt>
                <c:pt idx="16">
                  <c:v>24.63565689</c:v>
                </c:pt>
                <c:pt idx="17">
                  <c:v>28.090312223999998</c:v>
                </c:pt>
                <c:pt idx="18">
                  <c:v>30.29902629</c:v>
                </c:pt>
                <c:pt idx="19">
                  <c:v>32.847542519999998</c:v>
                </c:pt>
                <c:pt idx="20">
                  <c:v>29.449520879999998</c:v>
                </c:pt>
                <c:pt idx="21">
                  <c:v>27.070905732</c:v>
                </c:pt>
                <c:pt idx="22">
                  <c:v>29.449520879999998</c:v>
                </c:pt>
                <c:pt idx="23">
                  <c:v>82.968361709999996</c:v>
                </c:pt>
                <c:pt idx="24">
                  <c:v>79.004003130000001</c:v>
                </c:pt>
                <c:pt idx="25">
                  <c:v>77.588160779999995</c:v>
                </c:pt>
                <c:pt idx="26">
                  <c:v>108.73669248</c:v>
                </c:pt>
                <c:pt idx="27">
                  <c:v>140.45156112000001</c:v>
                </c:pt>
                <c:pt idx="28">
                  <c:v>159.42384860999999</c:v>
                </c:pt>
                <c:pt idx="29">
                  <c:v>161.12285943000001</c:v>
                </c:pt>
                <c:pt idx="30">
                  <c:v>159.14068014</c:v>
                </c:pt>
                <c:pt idx="31">
                  <c:v>162.82187024999999</c:v>
                </c:pt>
                <c:pt idx="32">
                  <c:v>166.21989188999999</c:v>
                </c:pt>
                <c:pt idx="33">
                  <c:v>175.84761986999999</c:v>
                </c:pt>
                <c:pt idx="34">
                  <c:v>175.84761986999999</c:v>
                </c:pt>
                <c:pt idx="35">
                  <c:v>171.88326129000001</c:v>
                </c:pt>
                <c:pt idx="36">
                  <c:v>174.71494598999999</c:v>
                </c:pt>
                <c:pt idx="37">
                  <c:v>175.28128293</c:v>
                </c:pt>
                <c:pt idx="38">
                  <c:v>170.75058741000001</c:v>
                </c:pt>
                <c:pt idx="39">
                  <c:v>163.95454412999999</c:v>
                </c:pt>
                <c:pt idx="40">
                  <c:v>154.89315309</c:v>
                </c:pt>
                <c:pt idx="41">
                  <c:v>145.26542511</c:v>
                </c:pt>
                <c:pt idx="42">
                  <c:v>143.84958276</c:v>
                </c:pt>
                <c:pt idx="43">
                  <c:v>148.09710981000001</c:v>
                </c:pt>
                <c:pt idx="44">
                  <c:v>144.98225664</c:v>
                </c:pt>
                <c:pt idx="45">
                  <c:v>139.03571876999999</c:v>
                </c:pt>
                <c:pt idx="46">
                  <c:v>137.90304488999999</c:v>
                </c:pt>
                <c:pt idx="47">
                  <c:v>143.56641428999998</c:v>
                </c:pt>
                <c:pt idx="48">
                  <c:v>167.06939729999999</c:v>
                </c:pt>
                <c:pt idx="49">
                  <c:v>175.28128293</c:v>
                </c:pt>
                <c:pt idx="50">
                  <c:v>177.54663069</c:v>
                </c:pt>
                <c:pt idx="51">
                  <c:v>174.43177752</c:v>
                </c:pt>
                <c:pt idx="52">
                  <c:v>168.76840812</c:v>
                </c:pt>
                <c:pt idx="53">
                  <c:v>160.55652248999999</c:v>
                </c:pt>
                <c:pt idx="54">
                  <c:v>152.34463686000001</c:v>
                </c:pt>
                <c:pt idx="55">
                  <c:v>143.28324581999999</c:v>
                </c:pt>
                <c:pt idx="56">
                  <c:v>137.90304488999999</c:v>
                </c:pt>
                <c:pt idx="57">
                  <c:v>131.39017007999999</c:v>
                </c:pt>
                <c:pt idx="58">
                  <c:v>124.31095832999999</c:v>
                </c:pt>
                <c:pt idx="59">
                  <c:v>118.36442045999999</c:v>
                </c:pt>
                <c:pt idx="60">
                  <c:v>113.83372494</c:v>
                </c:pt>
                <c:pt idx="61">
                  <c:v>113.55055647</c:v>
                </c:pt>
                <c:pt idx="62">
                  <c:v>113.55055647</c:v>
                </c:pt>
                <c:pt idx="63">
                  <c:v>112.70105106</c:v>
                </c:pt>
                <c:pt idx="64">
                  <c:v>113.55055647</c:v>
                </c:pt>
                <c:pt idx="65">
                  <c:v>116.94857811</c:v>
                </c:pt>
                <c:pt idx="66">
                  <c:v>122.61194750999999</c:v>
                </c:pt>
                <c:pt idx="67">
                  <c:v>129.69115926000001</c:v>
                </c:pt>
                <c:pt idx="68">
                  <c:v>136.20403407000001</c:v>
                </c:pt>
                <c:pt idx="69">
                  <c:v>137.61987642</c:v>
                </c:pt>
                <c:pt idx="70">
                  <c:v>138.7525503</c:v>
                </c:pt>
                <c:pt idx="71">
                  <c:v>139.60205571</c:v>
                </c:pt>
                <c:pt idx="72">
                  <c:v>138.46938183</c:v>
                </c:pt>
                <c:pt idx="73">
                  <c:v>135.92086559999998</c:v>
                </c:pt>
                <c:pt idx="74">
                  <c:v>131.39017007999999</c:v>
                </c:pt>
                <c:pt idx="75">
                  <c:v>126.57630609</c:v>
                </c:pt>
                <c:pt idx="76">
                  <c:v>121.19610516</c:v>
                </c:pt>
                <c:pt idx="77">
                  <c:v>115.81590423</c:v>
                </c:pt>
                <c:pt idx="78">
                  <c:v>110.4357033</c:v>
                </c:pt>
                <c:pt idx="79">
                  <c:v>104.20599695999999</c:v>
                </c:pt>
                <c:pt idx="80">
                  <c:v>99.108964499999999</c:v>
                </c:pt>
                <c:pt idx="81">
                  <c:v>94.011932039999991</c:v>
                </c:pt>
                <c:pt idx="82">
                  <c:v>89.481236519999996</c:v>
                </c:pt>
                <c:pt idx="83">
                  <c:v>84.101035589999995</c:v>
                </c:pt>
                <c:pt idx="84">
                  <c:v>78.154497719999995</c:v>
                </c:pt>
                <c:pt idx="85">
                  <c:v>72.207959849999995</c:v>
                </c:pt>
                <c:pt idx="86">
                  <c:v>67.960432799999992</c:v>
                </c:pt>
                <c:pt idx="87">
                  <c:v>64.279242690000004</c:v>
                </c:pt>
                <c:pt idx="88">
                  <c:v>60.031715640000002</c:v>
                </c:pt>
                <c:pt idx="89">
                  <c:v>56.350525529999999</c:v>
                </c:pt>
                <c:pt idx="90">
                  <c:v>52.386166949999996</c:v>
                </c:pt>
                <c:pt idx="91">
                  <c:v>49.55448225</c:v>
                </c:pt>
                <c:pt idx="92">
                  <c:v>47.289134490000002</c:v>
                </c:pt>
                <c:pt idx="93">
                  <c:v>45.023786729999998</c:v>
                </c:pt>
                <c:pt idx="94">
                  <c:v>42.75843897</c:v>
                </c:pt>
                <c:pt idx="95">
                  <c:v>41.342596620000002</c:v>
                </c:pt>
                <c:pt idx="96">
                  <c:v>39.643585799999997</c:v>
                </c:pt>
                <c:pt idx="97">
                  <c:v>37.661406509999999</c:v>
                </c:pt>
                <c:pt idx="98">
                  <c:v>36.52873263</c:v>
                </c:pt>
                <c:pt idx="99">
                  <c:v>34.829721810000002</c:v>
                </c:pt>
                <c:pt idx="100">
                  <c:v>34.263384869999996</c:v>
                </c:pt>
                <c:pt idx="101">
                  <c:v>33.413879459999997</c:v>
                </c:pt>
                <c:pt idx="102">
                  <c:v>32.281205579999998</c:v>
                </c:pt>
                <c:pt idx="103">
                  <c:v>31.431700169999999</c:v>
                </c:pt>
                <c:pt idx="104">
                  <c:v>30.86536323</c:v>
                </c:pt>
                <c:pt idx="105">
                  <c:v>30.29902629</c:v>
                </c:pt>
                <c:pt idx="106">
                  <c:v>30.015857820000001</c:v>
                </c:pt>
                <c:pt idx="107">
                  <c:v>29.732689349999998</c:v>
                </c:pt>
                <c:pt idx="108">
                  <c:v>29.449520879999998</c:v>
                </c:pt>
                <c:pt idx="109">
                  <c:v>28.883183939999999</c:v>
                </c:pt>
                <c:pt idx="110">
                  <c:v>28.883183939999999</c:v>
                </c:pt>
                <c:pt idx="111">
                  <c:v>28.316846999999999</c:v>
                </c:pt>
                <c:pt idx="112">
                  <c:v>28.231896458999998</c:v>
                </c:pt>
                <c:pt idx="113">
                  <c:v>27.892094295</c:v>
                </c:pt>
                <c:pt idx="114">
                  <c:v>27.807143753999998</c:v>
                </c:pt>
                <c:pt idx="115">
                  <c:v>27.325757355</c:v>
                </c:pt>
                <c:pt idx="116">
                  <c:v>26.816054109</c:v>
                </c:pt>
                <c:pt idx="117">
                  <c:v>26.164766627999999</c:v>
                </c:pt>
                <c:pt idx="118">
                  <c:v>25.994865546</c:v>
                </c:pt>
                <c:pt idx="119">
                  <c:v>25.598429688</c:v>
                </c:pt>
                <c:pt idx="120">
                  <c:v>25.343578064999999</c:v>
                </c:pt>
                <c:pt idx="121">
                  <c:v>25.032092748</c:v>
                </c:pt>
                <c:pt idx="122">
                  <c:v>24.550706348999999</c:v>
                </c:pt>
                <c:pt idx="123">
                  <c:v>24.125953643999999</c:v>
                </c:pt>
                <c:pt idx="124">
                  <c:v>23.587933550999999</c:v>
                </c:pt>
                <c:pt idx="125">
                  <c:v>22.766744987999999</c:v>
                </c:pt>
                <c:pt idx="126">
                  <c:v>22.172091201000001</c:v>
                </c:pt>
                <c:pt idx="127">
                  <c:v>21.775655343</c:v>
                </c:pt>
                <c:pt idx="128">
                  <c:v>21.124367862</c:v>
                </c:pt>
                <c:pt idx="129">
                  <c:v>20.642981462999998</c:v>
                </c:pt>
                <c:pt idx="130">
                  <c:v>20.076644522999999</c:v>
                </c:pt>
                <c:pt idx="131">
                  <c:v>19.538624429999999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526592"/>
        <c:axId val="135527168"/>
      </c:scatterChart>
      <c:valAx>
        <c:axId val="135526592"/>
        <c:scaling>
          <c:orientation val="minMax"/>
          <c:max val="42978.5"/>
          <c:min val="42972.5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 </a:t>
                </a:r>
              </a:p>
            </c:rich>
          </c:tx>
          <c:layout/>
          <c:overlay val="0"/>
        </c:title>
        <c:numFmt formatCode="m/d/yyyy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600"/>
            </a:pPr>
            <a:endParaRPr lang="en-US"/>
          </a:p>
        </c:txPr>
        <c:crossAx val="135527168"/>
        <c:crosses val="autoZero"/>
        <c:crossBetween val="midCat"/>
        <c:majorUnit val="1"/>
      </c:valAx>
      <c:valAx>
        <c:axId val="135527168"/>
        <c:scaling>
          <c:orientation val="minMax"/>
          <c:max val="14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Flow Rate (m</a:t>
                </a:r>
                <a:r>
                  <a:rPr lang="en-US" sz="2000" baseline="30000"/>
                  <a:t>3</a:t>
                </a:r>
                <a:r>
                  <a:rPr lang="en-US" sz="2000"/>
                  <a:t>/s)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3552659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/>
            </a:pPr>
            <a:r>
              <a:rPr lang="en-US" sz="3200"/>
              <a:t>Junction</a:t>
            </a:r>
            <a:r>
              <a:rPr lang="en-US" sz="3200" baseline="0"/>
              <a:t> 2</a:t>
            </a:r>
            <a:endParaRPr lang="en-US" sz="3200"/>
          </a:p>
        </c:rich>
      </c:tx>
      <c:layout>
        <c:manualLayout>
          <c:xMode val="edge"/>
          <c:yMode val="edge"/>
          <c:x val="0.17593268578949026"/>
          <c:y val="3.833516265012328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4303842659566007"/>
          <c:y val="2.2400851029622242E-2"/>
          <c:w val="0.78368818352721126"/>
          <c:h val="0.85034534319573674"/>
        </c:manualLayout>
      </c:layout>
      <c:scatterChart>
        <c:scatterStyle val="smoothMarker"/>
        <c:varyColors val="0"/>
        <c:ser>
          <c:idx val="0"/>
          <c:order val="0"/>
          <c:tx>
            <c:v>MPE</c:v>
          </c:tx>
          <c:spPr>
            <a:ln w="44450">
              <a:solidFill>
                <a:schemeClr val="accent4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'08074810'!$A$24:$A$155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'08074810'!$E$24:$E$155</c:f>
              <c:numCache>
                <c:formatCode>General</c:formatCode>
                <c:ptCount val="132"/>
                <c:pt idx="0">
                  <c:v>58.443140523300002</c:v>
                </c:pt>
                <c:pt idx="1">
                  <c:v>61.0029834921</c:v>
                </c:pt>
                <c:pt idx="2">
                  <c:v>63.7214008041</c:v>
                </c:pt>
                <c:pt idx="3">
                  <c:v>62.985162782100005</c:v>
                </c:pt>
                <c:pt idx="4">
                  <c:v>66.510610233600005</c:v>
                </c:pt>
                <c:pt idx="5">
                  <c:v>79.64396387219999</c:v>
                </c:pt>
                <c:pt idx="6">
                  <c:v>90.772484743199996</c:v>
                </c:pt>
                <c:pt idx="7">
                  <c:v>92.335574697600009</c:v>
                </c:pt>
                <c:pt idx="8">
                  <c:v>105.95597810460001</c:v>
                </c:pt>
                <c:pt idx="9">
                  <c:v>164.85785154929999</c:v>
                </c:pt>
                <c:pt idx="10">
                  <c:v>229.0068367431</c:v>
                </c:pt>
                <c:pt idx="11">
                  <c:v>235.22521634429998</c:v>
                </c:pt>
                <c:pt idx="12">
                  <c:v>209.66643024210001</c:v>
                </c:pt>
                <c:pt idx="13">
                  <c:v>190.3062019482</c:v>
                </c:pt>
                <c:pt idx="14">
                  <c:v>169.3687252764</c:v>
                </c:pt>
                <c:pt idx="15">
                  <c:v>149.15332820309999</c:v>
                </c:pt>
                <c:pt idx="16">
                  <c:v>138.17771830589999</c:v>
                </c:pt>
                <c:pt idx="17">
                  <c:v>135.7849447344</c:v>
                </c:pt>
                <c:pt idx="18">
                  <c:v>139.4491447362</c:v>
                </c:pt>
                <c:pt idx="19">
                  <c:v>145.22294983949999</c:v>
                </c:pt>
                <c:pt idx="20">
                  <c:v>145.94502943800001</c:v>
                </c:pt>
                <c:pt idx="21">
                  <c:v>137.74163886209999</c:v>
                </c:pt>
                <c:pt idx="22">
                  <c:v>142.36294829249999</c:v>
                </c:pt>
                <c:pt idx="23">
                  <c:v>246.2744500437</c:v>
                </c:pt>
                <c:pt idx="24">
                  <c:v>431.80926327240002</c:v>
                </c:pt>
                <c:pt idx="25">
                  <c:v>521.0101630071</c:v>
                </c:pt>
                <c:pt idx="26">
                  <c:v>560.20634262449994</c:v>
                </c:pt>
                <c:pt idx="27">
                  <c:v>655.28015642699995</c:v>
                </c:pt>
                <c:pt idx="28">
                  <c:v>705.46893604980005</c:v>
                </c:pt>
                <c:pt idx="29">
                  <c:v>708.49317530940004</c:v>
                </c:pt>
                <c:pt idx="30">
                  <c:v>691.25387885580005</c:v>
                </c:pt>
                <c:pt idx="31">
                  <c:v>688.46466942630002</c:v>
                </c:pt>
                <c:pt idx="32">
                  <c:v>697.83754578330002</c:v>
                </c:pt>
                <c:pt idx="33">
                  <c:v>717.74995259369996</c:v>
                </c:pt>
                <c:pt idx="34">
                  <c:v>727.79393822459997</c:v>
                </c:pt>
                <c:pt idx="35">
                  <c:v>716.62011039840002</c:v>
                </c:pt>
                <c:pt idx="36">
                  <c:v>714.60395089199994</c:v>
                </c:pt>
                <c:pt idx="37">
                  <c:v>734.41158536850003</c:v>
                </c:pt>
                <c:pt idx="38">
                  <c:v>745.58541319469998</c:v>
                </c:pt>
                <c:pt idx="39">
                  <c:v>725.99865012480006</c:v>
                </c:pt>
                <c:pt idx="40">
                  <c:v>697.96497159479998</c:v>
                </c:pt>
                <c:pt idx="41">
                  <c:v>677.15775241919994</c:v>
                </c:pt>
                <c:pt idx="42">
                  <c:v>665.7828749793</c:v>
                </c:pt>
                <c:pt idx="43">
                  <c:v>662.98800218040003</c:v>
                </c:pt>
                <c:pt idx="44">
                  <c:v>655.85782010579999</c:v>
                </c:pt>
                <c:pt idx="45">
                  <c:v>637.21400804099994</c:v>
                </c:pt>
                <c:pt idx="46">
                  <c:v>621.0677418816</c:v>
                </c:pt>
                <c:pt idx="47">
                  <c:v>615.98486784509998</c:v>
                </c:pt>
                <c:pt idx="48">
                  <c:v>634.60319474760001</c:v>
                </c:pt>
                <c:pt idx="49">
                  <c:v>650.57106477089997</c:v>
                </c:pt>
                <c:pt idx="50">
                  <c:v>634.67115518039998</c:v>
                </c:pt>
                <c:pt idx="51">
                  <c:v>608.04482394629997</c:v>
                </c:pt>
                <c:pt idx="52">
                  <c:v>584.22469224990004</c:v>
                </c:pt>
                <c:pt idx="53">
                  <c:v>564.14521604219999</c:v>
                </c:pt>
                <c:pt idx="54">
                  <c:v>548.87960382450001</c:v>
                </c:pt>
                <c:pt idx="55">
                  <c:v>538.728014175</c:v>
                </c:pt>
                <c:pt idx="56">
                  <c:v>531.83569361519994</c:v>
                </c:pt>
                <c:pt idx="57">
                  <c:v>521.1290937645</c:v>
                </c:pt>
                <c:pt idx="58">
                  <c:v>494.88503996489999</c:v>
                </c:pt>
                <c:pt idx="59">
                  <c:v>407.05750730969999</c:v>
                </c:pt>
                <c:pt idx="60">
                  <c:v>364.71815767530001</c:v>
                </c:pt>
                <c:pt idx="61">
                  <c:v>402.28045522079998</c:v>
                </c:pt>
                <c:pt idx="62">
                  <c:v>398.87393852669999</c:v>
                </c:pt>
                <c:pt idx="63">
                  <c:v>419.34701890769998</c:v>
                </c:pt>
                <c:pt idx="64">
                  <c:v>414.52182817890002</c:v>
                </c:pt>
                <c:pt idx="65">
                  <c:v>437.04787996740004</c:v>
                </c:pt>
                <c:pt idx="66">
                  <c:v>451.27426390019997</c:v>
                </c:pt>
                <c:pt idx="67">
                  <c:v>478.28853593819997</c:v>
                </c:pt>
                <c:pt idx="68">
                  <c:v>482.24156777939999</c:v>
                </c:pt>
                <c:pt idx="69">
                  <c:v>470.41928415690001</c:v>
                </c:pt>
                <c:pt idx="70">
                  <c:v>454.4995527735</c:v>
                </c:pt>
                <c:pt idx="71">
                  <c:v>446.31032062109995</c:v>
                </c:pt>
                <c:pt idx="72">
                  <c:v>437.08752355320001</c:v>
                </c:pt>
                <c:pt idx="73">
                  <c:v>416.26614595409995</c:v>
                </c:pt>
                <c:pt idx="74">
                  <c:v>387.25270451789999</c:v>
                </c:pt>
                <c:pt idx="75">
                  <c:v>363.82334531009997</c:v>
                </c:pt>
                <c:pt idx="76">
                  <c:v>343.50600758759998</c:v>
                </c:pt>
                <c:pt idx="77">
                  <c:v>318.94397449979999</c:v>
                </c:pt>
                <c:pt idx="78">
                  <c:v>297.96119087279999</c:v>
                </c:pt>
                <c:pt idx="79">
                  <c:v>277.57589271749998</c:v>
                </c:pt>
                <c:pt idx="80">
                  <c:v>258.34592191979999</c:v>
                </c:pt>
                <c:pt idx="81">
                  <c:v>241.74375452370001</c:v>
                </c:pt>
                <c:pt idx="82">
                  <c:v>226.13267677260001</c:v>
                </c:pt>
                <c:pt idx="83">
                  <c:v>210.9746685735</c:v>
                </c:pt>
                <c:pt idx="84">
                  <c:v>197.02578974129997</c:v>
                </c:pt>
                <c:pt idx="85">
                  <c:v>182.48508880679998</c:v>
                </c:pt>
                <c:pt idx="86">
                  <c:v>173.21698478370001</c:v>
                </c:pt>
                <c:pt idx="87">
                  <c:v>169.22714104139999</c:v>
                </c:pt>
                <c:pt idx="88">
                  <c:v>162.72276128549998</c:v>
                </c:pt>
                <c:pt idx="89">
                  <c:v>151.2827550975</c:v>
                </c:pt>
                <c:pt idx="90">
                  <c:v>139.64736266520001</c:v>
                </c:pt>
                <c:pt idx="91">
                  <c:v>130.49535771479998</c:v>
                </c:pt>
                <c:pt idx="92">
                  <c:v>123.23208645929999</c:v>
                </c:pt>
                <c:pt idx="93">
                  <c:v>115.97731025789999</c:v>
                </c:pt>
                <c:pt idx="94">
                  <c:v>108.3430883067</c:v>
                </c:pt>
                <c:pt idx="95">
                  <c:v>101.9095006683</c:v>
                </c:pt>
                <c:pt idx="96">
                  <c:v>95.852527094999999</c:v>
                </c:pt>
                <c:pt idx="97">
                  <c:v>90.15517747860001</c:v>
                </c:pt>
                <c:pt idx="98">
                  <c:v>84.619233890100006</c:v>
                </c:pt>
                <c:pt idx="99">
                  <c:v>78.981349652399999</c:v>
                </c:pt>
                <c:pt idx="100">
                  <c:v>74.495961087600008</c:v>
                </c:pt>
                <c:pt idx="101">
                  <c:v>70.259760776399986</c:v>
                </c:pt>
                <c:pt idx="102">
                  <c:v>65.952768347700001</c:v>
                </c:pt>
                <c:pt idx="103">
                  <c:v>62.197954435500002</c:v>
                </c:pt>
                <c:pt idx="104">
                  <c:v>57.726724294199997</c:v>
                </c:pt>
                <c:pt idx="105">
                  <c:v>52.2304242915</c:v>
                </c:pt>
                <c:pt idx="106">
                  <c:v>47.156045309099994</c:v>
                </c:pt>
                <c:pt idx="107">
                  <c:v>42.987805430699993</c:v>
                </c:pt>
                <c:pt idx="108">
                  <c:v>39.128219184599999</c:v>
                </c:pt>
                <c:pt idx="109">
                  <c:v>35.744355968099995</c:v>
                </c:pt>
                <c:pt idx="110">
                  <c:v>33.311938810800001</c:v>
                </c:pt>
                <c:pt idx="111">
                  <c:v>31.0267692579</c:v>
                </c:pt>
                <c:pt idx="112">
                  <c:v>28.404629225699999</c:v>
                </c:pt>
                <c:pt idx="113">
                  <c:v>26.193083474999998</c:v>
                </c:pt>
                <c:pt idx="114">
                  <c:v>25.068904649099998</c:v>
                </c:pt>
                <c:pt idx="115">
                  <c:v>24.610171727699999</c:v>
                </c:pt>
                <c:pt idx="116">
                  <c:v>23.820131696400001</c:v>
                </c:pt>
                <c:pt idx="117">
                  <c:v>22.5430418967</c:v>
                </c:pt>
                <c:pt idx="118">
                  <c:v>21.220645141799999</c:v>
                </c:pt>
                <c:pt idx="119">
                  <c:v>19.592426439299999</c:v>
                </c:pt>
                <c:pt idx="120">
                  <c:v>17.675375897400002</c:v>
                </c:pt>
                <c:pt idx="121">
                  <c:v>15.914068014</c:v>
                </c:pt>
                <c:pt idx="122">
                  <c:v>14.325492897299998</c:v>
                </c:pt>
                <c:pt idx="123">
                  <c:v>13.1276902692</c:v>
                </c:pt>
                <c:pt idx="124">
                  <c:v>12.346145291999999</c:v>
                </c:pt>
                <c:pt idx="125">
                  <c:v>11.587253792399999</c:v>
                </c:pt>
                <c:pt idx="126">
                  <c:v>10.873669247999999</c:v>
                </c:pt>
                <c:pt idx="127">
                  <c:v>10.287510515099999</c:v>
                </c:pt>
                <c:pt idx="128">
                  <c:v>9.7325003138999993</c:v>
                </c:pt>
                <c:pt idx="129">
                  <c:v>9.2341238066999995</c:v>
                </c:pt>
                <c:pt idx="130">
                  <c:v>8.7923809935000001</c:v>
                </c:pt>
                <c:pt idx="131">
                  <c:v>8.3789550273</c:v>
                </c:pt>
              </c:numCache>
            </c:numRef>
          </c:yVal>
          <c:smooth val="1"/>
        </c:ser>
        <c:ser>
          <c:idx val="1"/>
          <c:order val="1"/>
          <c:tx>
            <c:v>MRMS</c:v>
          </c:tx>
          <c:spPr>
            <a:ln w="38100">
              <a:solidFill>
                <a:srgbClr val="0070C0"/>
              </a:solidFill>
              <a:prstDash val="dash"/>
            </a:ln>
          </c:spPr>
          <c:marker>
            <c:symbol val="none"/>
          </c:marker>
          <c:xVal>
            <c:numRef>
              <c:f>'08074810'!$A$24:$A$155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'08074810'!$K$24:$K$155</c:f>
              <c:numCache>
                <c:formatCode>General</c:formatCode>
                <c:ptCount val="132"/>
                <c:pt idx="0">
                  <c:v>46.496262774000002</c:v>
                </c:pt>
                <c:pt idx="1">
                  <c:v>46.057351645499999</c:v>
                </c:pt>
                <c:pt idx="2">
                  <c:v>48.317036036099999</c:v>
                </c:pt>
                <c:pt idx="3">
                  <c:v>51.596126918699994</c:v>
                </c:pt>
                <c:pt idx="4">
                  <c:v>61.521181792199997</c:v>
                </c:pt>
                <c:pt idx="5">
                  <c:v>83.710263101399988</c:v>
                </c:pt>
                <c:pt idx="6">
                  <c:v>105.8030671308</c:v>
                </c:pt>
                <c:pt idx="7">
                  <c:v>107.5332264825</c:v>
                </c:pt>
                <c:pt idx="8">
                  <c:v>113.4797643525</c:v>
                </c:pt>
                <c:pt idx="9">
                  <c:v>163.331573496</c:v>
                </c:pt>
                <c:pt idx="10">
                  <c:v>225.70509238289998</c:v>
                </c:pt>
                <c:pt idx="11">
                  <c:v>232.33689795029997</c:v>
                </c:pt>
                <c:pt idx="12">
                  <c:v>201.62727737879999</c:v>
                </c:pt>
                <c:pt idx="13">
                  <c:v>181.2108306918</c:v>
                </c:pt>
                <c:pt idx="14">
                  <c:v>165.31092110129998</c:v>
                </c:pt>
                <c:pt idx="15">
                  <c:v>145.87140563579999</c:v>
                </c:pt>
                <c:pt idx="16">
                  <c:v>133.5762306684</c:v>
                </c:pt>
                <c:pt idx="17">
                  <c:v>129.40799078999999</c:v>
                </c:pt>
                <c:pt idx="18">
                  <c:v>123.4387994424</c:v>
                </c:pt>
                <c:pt idx="19">
                  <c:v>117.27705353520001</c:v>
                </c:pt>
                <c:pt idx="20">
                  <c:v>115.5780427152</c:v>
                </c:pt>
                <c:pt idx="21">
                  <c:v>110.37057455189999</c:v>
                </c:pt>
                <c:pt idx="22">
                  <c:v>114.10556667119999</c:v>
                </c:pt>
                <c:pt idx="23">
                  <c:v>199.11840473460001</c:v>
                </c:pt>
                <c:pt idx="24">
                  <c:v>321.74167898339999</c:v>
                </c:pt>
                <c:pt idx="25">
                  <c:v>343.48052242529997</c:v>
                </c:pt>
                <c:pt idx="26">
                  <c:v>362.44997823059998</c:v>
                </c:pt>
                <c:pt idx="27">
                  <c:v>487.97289761219997</c:v>
                </c:pt>
                <c:pt idx="28">
                  <c:v>579.94035329880001</c:v>
                </c:pt>
                <c:pt idx="29">
                  <c:v>599.45632425119993</c:v>
                </c:pt>
                <c:pt idx="30">
                  <c:v>565.01171156040004</c:v>
                </c:pt>
                <c:pt idx="31">
                  <c:v>531.27502004459996</c:v>
                </c:pt>
                <c:pt idx="32">
                  <c:v>527.71276069199996</c:v>
                </c:pt>
                <c:pt idx="33">
                  <c:v>550.87594153800001</c:v>
                </c:pt>
                <c:pt idx="34">
                  <c:v>565.49876132880001</c:v>
                </c:pt>
                <c:pt idx="35">
                  <c:v>549.96980243400003</c:v>
                </c:pt>
                <c:pt idx="36">
                  <c:v>541.16326301699996</c:v>
                </c:pt>
                <c:pt idx="37">
                  <c:v>551.41679331569992</c:v>
                </c:pt>
                <c:pt idx="38">
                  <c:v>544.55278960290002</c:v>
                </c:pt>
                <c:pt idx="39">
                  <c:v>496.91252621009994</c:v>
                </c:pt>
                <c:pt idx="40">
                  <c:v>434.02930407719998</c:v>
                </c:pt>
                <c:pt idx="41">
                  <c:v>374.263766799</c:v>
                </c:pt>
                <c:pt idx="42">
                  <c:v>334.37099274540003</c:v>
                </c:pt>
                <c:pt idx="43">
                  <c:v>338.69497528229999</c:v>
                </c:pt>
                <c:pt idx="44">
                  <c:v>327.3738998517</c:v>
                </c:pt>
                <c:pt idx="45">
                  <c:v>313.78464497639999</c:v>
                </c:pt>
                <c:pt idx="46">
                  <c:v>300.63146954490003</c:v>
                </c:pt>
                <c:pt idx="47">
                  <c:v>320.28902473229999</c:v>
                </c:pt>
                <c:pt idx="48">
                  <c:v>390.46949833709999</c:v>
                </c:pt>
                <c:pt idx="49">
                  <c:v>455.61806823000001</c:v>
                </c:pt>
                <c:pt idx="50">
                  <c:v>461.93555679569999</c:v>
                </c:pt>
                <c:pt idx="51">
                  <c:v>435.63203761739999</c:v>
                </c:pt>
                <c:pt idx="52">
                  <c:v>398.18300745990001</c:v>
                </c:pt>
                <c:pt idx="53">
                  <c:v>358.08068873849999</c:v>
                </c:pt>
                <c:pt idx="54">
                  <c:v>336.40980572940003</c:v>
                </c:pt>
                <c:pt idx="55">
                  <c:v>316.22272550309998</c:v>
                </c:pt>
                <c:pt idx="56">
                  <c:v>300.65129133779999</c:v>
                </c:pt>
                <c:pt idx="57">
                  <c:v>283.73763862470003</c:v>
                </c:pt>
                <c:pt idx="58">
                  <c:v>264.04893490559999</c:v>
                </c:pt>
                <c:pt idx="59">
                  <c:v>248.62758002940001</c:v>
                </c:pt>
                <c:pt idx="60">
                  <c:v>242.63290351949999</c:v>
                </c:pt>
                <c:pt idx="61">
                  <c:v>252.49282964490001</c:v>
                </c:pt>
                <c:pt idx="62">
                  <c:v>263.8110733908</c:v>
                </c:pt>
                <c:pt idx="63">
                  <c:v>268.51733336220002</c:v>
                </c:pt>
                <c:pt idx="64">
                  <c:v>272.41656319409998</c:v>
                </c:pt>
                <c:pt idx="65">
                  <c:v>287.86340323259998</c:v>
                </c:pt>
                <c:pt idx="66">
                  <c:v>315.34490324609999</c:v>
                </c:pt>
                <c:pt idx="67">
                  <c:v>349.99906060469999</c:v>
                </c:pt>
                <c:pt idx="68">
                  <c:v>371.44340883780001</c:v>
                </c:pt>
                <c:pt idx="69">
                  <c:v>371.69542877609996</c:v>
                </c:pt>
                <c:pt idx="70">
                  <c:v>366.79661424509999</c:v>
                </c:pt>
                <c:pt idx="71">
                  <c:v>362.08469090429998</c:v>
                </c:pt>
                <c:pt idx="72">
                  <c:v>355.82100434789999</c:v>
                </c:pt>
                <c:pt idx="73">
                  <c:v>343.30778965859997</c:v>
                </c:pt>
                <c:pt idx="74">
                  <c:v>326.11096847549999</c:v>
                </c:pt>
                <c:pt idx="75">
                  <c:v>310.04682117240003</c:v>
                </c:pt>
                <c:pt idx="76">
                  <c:v>291.36053383709998</c:v>
                </c:pt>
                <c:pt idx="77">
                  <c:v>270.77984943749999</c:v>
                </c:pt>
                <c:pt idx="78">
                  <c:v>251.88118574969999</c:v>
                </c:pt>
                <c:pt idx="79">
                  <c:v>232.92872005259997</c:v>
                </c:pt>
                <c:pt idx="80">
                  <c:v>216.01789902420001</c:v>
                </c:pt>
                <c:pt idx="81">
                  <c:v>204.7223087559</c:v>
                </c:pt>
                <c:pt idx="82">
                  <c:v>194.25640210470002</c:v>
                </c:pt>
                <c:pt idx="83">
                  <c:v>181.6893854061</c:v>
                </c:pt>
                <c:pt idx="84">
                  <c:v>169.3092598977</c:v>
                </c:pt>
                <c:pt idx="85">
                  <c:v>155.72566839179999</c:v>
                </c:pt>
                <c:pt idx="86">
                  <c:v>145.8487521582</c:v>
                </c:pt>
                <c:pt idx="87">
                  <c:v>142.58098801439999</c:v>
                </c:pt>
                <c:pt idx="88">
                  <c:v>137.5009456626</c:v>
                </c:pt>
                <c:pt idx="89">
                  <c:v>127.38899959889999</c:v>
                </c:pt>
                <c:pt idx="90">
                  <c:v>117.07034055210001</c:v>
                </c:pt>
                <c:pt idx="91">
                  <c:v>107.9664742416</c:v>
                </c:pt>
                <c:pt idx="92">
                  <c:v>100.06041055919999</c:v>
                </c:pt>
                <c:pt idx="93">
                  <c:v>93.0803077737</c:v>
                </c:pt>
                <c:pt idx="94">
                  <c:v>85.3837887591</c:v>
                </c:pt>
                <c:pt idx="95">
                  <c:v>77.146417966800001</c:v>
                </c:pt>
                <c:pt idx="96">
                  <c:v>68.447482568399991</c:v>
                </c:pt>
                <c:pt idx="97">
                  <c:v>60.884052734699999</c:v>
                </c:pt>
                <c:pt idx="98">
                  <c:v>55.206524911199999</c:v>
                </c:pt>
                <c:pt idx="99">
                  <c:v>50.769274986300005</c:v>
                </c:pt>
                <c:pt idx="100">
                  <c:v>46.663332171299999</c:v>
                </c:pt>
                <c:pt idx="101">
                  <c:v>43.882617795900003</c:v>
                </c:pt>
                <c:pt idx="102">
                  <c:v>42.554557671599994</c:v>
                </c:pt>
                <c:pt idx="103">
                  <c:v>41.240655970799999</c:v>
                </c:pt>
                <c:pt idx="104">
                  <c:v>39.4765164027</c:v>
                </c:pt>
                <c:pt idx="105">
                  <c:v>37.4716836351</c:v>
                </c:pt>
                <c:pt idx="106">
                  <c:v>35.438534020500001</c:v>
                </c:pt>
                <c:pt idx="107">
                  <c:v>33.493166631599998</c:v>
                </c:pt>
                <c:pt idx="108">
                  <c:v>31.4571853323</c:v>
                </c:pt>
                <c:pt idx="109">
                  <c:v>29.118213770099999</c:v>
                </c:pt>
                <c:pt idx="110">
                  <c:v>26.813222424299997</c:v>
                </c:pt>
                <c:pt idx="111">
                  <c:v>25.315261218</c:v>
                </c:pt>
                <c:pt idx="112">
                  <c:v>24.697953953399999</c:v>
                </c:pt>
                <c:pt idx="113">
                  <c:v>24.094805112299998</c:v>
                </c:pt>
                <c:pt idx="114">
                  <c:v>23.066903566200001</c:v>
                </c:pt>
                <c:pt idx="115">
                  <c:v>21.837952406399999</c:v>
                </c:pt>
                <c:pt idx="116">
                  <c:v>20.348486254200001</c:v>
                </c:pt>
                <c:pt idx="117">
                  <c:v>18.522049622699999</c:v>
                </c:pt>
                <c:pt idx="118">
                  <c:v>16.7182664688</c:v>
                </c:pt>
                <c:pt idx="119">
                  <c:v>15.070225973400001</c:v>
                </c:pt>
                <c:pt idx="120">
                  <c:v>13.614740037600001</c:v>
                </c:pt>
                <c:pt idx="121">
                  <c:v>12.632145446700001</c:v>
                </c:pt>
                <c:pt idx="122">
                  <c:v>11.921392587</c:v>
                </c:pt>
                <c:pt idx="123">
                  <c:v>11.1681644568</c:v>
                </c:pt>
                <c:pt idx="124">
                  <c:v>10.519708660499999</c:v>
                </c:pt>
                <c:pt idx="125">
                  <c:v>9.9675301439999995</c:v>
                </c:pt>
                <c:pt idx="126">
                  <c:v>9.4351734204</c:v>
                </c:pt>
                <c:pt idx="127">
                  <c:v>8.9736088142999986</c:v>
                </c:pt>
                <c:pt idx="128">
                  <c:v>8.5488561092999991</c:v>
                </c:pt>
                <c:pt idx="129">
                  <c:v>8.1552519359999991</c:v>
                </c:pt>
                <c:pt idx="130">
                  <c:v>7.7984596637999992</c:v>
                </c:pt>
                <c:pt idx="131">
                  <c:v>7.4671525538999992</c:v>
                </c:pt>
              </c:numCache>
            </c:numRef>
          </c:yVal>
          <c:smooth val="1"/>
        </c:ser>
        <c:ser>
          <c:idx val="2"/>
          <c:order val="2"/>
          <c:tx>
            <c:v>Raingauge</c:v>
          </c:tx>
          <c:spPr>
            <a:ln w="38100">
              <a:solidFill>
                <a:srgbClr val="92D050"/>
              </a:solidFill>
              <a:prstDash val="lgDashDot"/>
            </a:ln>
          </c:spPr>
          <c:marker>
            <c:symbol val="none"/>
          </c:marker>
          <c:xVal>
            <c:numRef>
              <c:f>'08074810'!$A$24:$A$155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'08074810'!$N$23:$N$155</c:f>
              <c:numCache>
                <c:formatCode>General</c:formatCode>
                <c:ptCount val="133"/>
                <c:pt idx="0">
                  <c:v>53.275315945800003</c:v>
                </c:pt>
                <c:pt idx="1">
                  <c:v>55.268821974599994</c:v>
                </c:pt>
                <c:pt idx="2">
                  <c:v>56.664842531699996</c:v>
                </c:pt>
                <c:pt idx="3">
                  <c:v>61.348449025499995</c:v>
                </c:pt>
                <c:pt idx="4">
                  <c:v>75.3199813353</c:v>
                </c:pt>
                <c:pt idx="5">
                  <c:v>87.952126781999993</c:v>
                </c:pt>
                <c:pt idx="6">
                  <c:v>86.972363875799999</c:v>
                </c:pt>
                <c:pt idx="7">
                  <c:v>95.7704082387</c:v>
                </c:pt>
                <c:pt idx="8">
                  <c:v>145.61089064339998</c:v>
                </c:pt>
                <c:pt idx="9">
                  <c:v>204.4108234389</c:v>
                </c:pt>
                <c:pt idx="10">
                  <c:v>211.63445110859999</c:v>
                </c:pt>
                <c:pt idx="11">
                  <c:v>186.73827922620001</c:v>
                </c:pt>
                <c:pt idx="12">
                  <c:v>161.06056236660001</c:v>
                </c:pt>
                <c:pt idx="13">
                  <c:v>141.52760130600001</c:v>
                </c:pt>
                <c:pt idx="14">
                  <c:v>129.4787829075</c:v>
                </c:pt>
                <c:pt idx="15">
                  <c:v>121.26406559279998</c:v>
                </c:pt>
                <c:pt idx="16">
                  <c:v>122.470363275</c:v>
                </c:pt>
                <c:pt idx="17">
                  <c:v>127.13697966060001</c:v>
                </c:pt>
                <c:pt idx="18">
                  <c:v>128.9577529227</c:v>
                </c:pt>
                <c:pt idx="19">
                  <c:v>127.4767818246</c:v>
                </c:pt>
                <c:pt idx="20">
                  <c:v>117.7895884659</c:v>
                </c:pt>
                <c:pt idx="21">
                  <c:v>117.599865591</c:v>
                </c:pt>
                <c:pt idx="22">
                  <c:v>206.7781118481</c:v>
                </c:pt>
                <c:pt idx="23">
                  <c:v>351.76886354219999</c:v>
                </c:pt>
                <c:pt idx="24">
                  <c:v>387.93230884590002</c:v>
                </c:pt>
                <c:pt idx="25">
                  <c:v>404.6024366748</c:v>
                </c:pt>
                <c:pt idx="26">
                  <c:v>543.97795760880001</c:v>
                </c:pt>
                <c:pt idx="27">
                  <c:v>653.07710573040004</c:v>
                </c:pt>
                <c:pt idx="28">
                  <c:v>652.64385797130001</c:v>
                </c:pt>
                <c:pt idx="29">
                  <c:v>623.54546599409991</c:v>
                </c:pt>
                <c:pt idx="30">
                  <c:v>606.1107832962</c:v>
                </c:pt>
                <c:pt idx="31">
                  <c:v>597.23062007700003</c:v>
                </c:pt>
                <c:pt idx="32">
                  <c:v>606.5893380105</c:v>
                </c:pt>
                <c:pt idx="33">
                  <c:v>612.10262812140002</c:v>
                </c:pt>
                <c:pt idx="34">
                  <c:v>594.61414341419993</c:v>
                </c:pt>
                <c:pt idx="35">
                  <c:v>587.5434267183</c:v>
                </c:pt>
                <c:pt idx="36">
                  <c:v>600.9457904034</c:v>
                </c:pt>
                <c:pt idx="37">
                  <c:v>601.42434511769989</c:v>
                </c:pt>
                <c:pt idx="38">
                  <c:v>576.70090600200001</c:v>
                </c:pt>
                <c:pt idx="39">
                  <c:v>548.17734601890004</c:v>
                </c:pt>
                <c:pt idx="40">
                  <c:v>512.32821771689999</c:v>
                </c:pt>
                <c:pt idx="41">
                  <c:v>419.12048413169998</c:v>
                </c:pt>
                <c:pt idx="42">
                  <c:v>372.6383797812</c:v>
                </c:pt>
                <c:pt idx="43">
                  <c:v>403.80956495879997</c:v>
                </c:pt>
                <c:pt idx="44">
                  <c:v>352.89870573749999</c:v>
                </c:pt>
                <c:pt idx="45">
                  <c:v>357.80884700729996</c:v>
                </c:pt>
                <c:pt idx="46">
                  <c:v>366.00657421379998</c:v>
                </c:pt>
                <c:pt idx="47">
                  <c:v>449.08537162709996</c:v>
                </c:pt>
                <c:pt idx="48">
                  <c:v>501.5338356405</c:v>
                </c:pt>
                <c:pt idx="49">
                  <c:v>513.87431756309991</c:v>
                </c:pt>
                <c:pt idx="50">
                  <c:v>486.6306790644</c:v>
                </c:pt>
                <c:pt idx="51">
                  <c:v>453.09786884699997</c:v>
                </c:pt>
                <c:pt idx="52">
                  <c:v>419.58488042249996</c:v>
                </c:pt>
                <c:pt idx="53">
                  <c:v>386.77131811890001</c:v>
                </c:pt>
                <c:pt idx="54">
                  <c:v>356.81209399290003</c:v>
                </c:pt>
                <c:pt idx="55">
                  <c:v>350.0953378845</c:v>
                </c:pt>
                <c:pt idx="56">
                  <c:v>340.36000588590002</c:v>
                </c:pt>
                <c:pt idx="57">
                  <c:v>328.26871221689998</c:v>
                </c:pt>
                <c:pt idx="58">
                  <c:v>308.07880030590002</c:v>
                </c:pt>
                <c:pt idx="59">
                  <c:v>290.42890957079999</c:v>
                </c:pt>
                <c:pt idx="60">
                  <c:v>294.57166428689999</c:v>
                </c:pt>
                <c:pt idx="61">
                  <c:v>304.6156499178</c:v>
                </c:pt>
                <c:pt idx="62">
                  <c:v>306.00317542080001</c:v>
                </c:pt>
                <c:pt idx="63">
                  <c:v>304.37778840300001</c:v>
                </c:pt>
                <c:pt idx="64">
                  <c:v>317.71219165529999</c:v>
                </c:pt>
                <c:pt idx="65">
                  <c:v>343.87412659859996</c:v>
                </c:pt>
                <c:pt idx="66">
                  <c:v>376.86891672299998</c:v>
                </c:pt>
                <c:pt idx="67">
                  <c:v>396.96821472359994</c:v>
                </c:pt>
                <c:pt idx="68">
                  <c:v>397.42694764499998</c:v>
                </c:pt>
                <c:pt idx="69">
                  <c:v>392.99819277419999</c:v>
                </c:pt>
                <c:pt idx="70">
                  <c:v>389.3170026642</c:v>
                </c:pt>
                <c:pt idx="71">
                  <c:v>384.81179230649997</c:v>
                </c:pt>
                <c:pt idx="72">
                  <c:v>372.68935010579997</c:v>
                </c:pt>
                <c:pt idx="73">
                  <c:v>352.35219059040003</c:v>
                </c:pt>
                <c:pt idx="74">
                  <c:v>331.3071099</c:v>
                </c:pt>
                <c:pt idx="75">
                  <c:v>311.3409010803</c:v>
                </c:pt>
                <c:pt idx="76">
                  <c:v>291.81643507379999</c:v>
                </c:pt>
                <c:pt idx="77">
                  <c:v>272.86963274609997</c:v>
                </c:pt>
                <c:pt idx="78">
                  <c:v>252.4050474192</c:v>
                </c:pt>
                <c:pt idx="79">
                  <c:v>233.27984895540001</c:v>
                </c:pt>
                <c:pt idx="80">
                  <c:v>220.17481216379997</c:v>
                </c:pt>
                <c:pt idx="81">
                  <c:v>208.70082575939998</c:v>
                </c:pt>
                <c:pt idx="82">
                  <c:v>196.2215912865</c:v>
                </c:pt>
                <c:pt idx="83">
                  <c:v>182.46809869859999</c:v>
                </c:pt>
                <c:pt idx="84">
                  <c:v>167.5422886449</c:v>
                </c:pt>
                <c:pt idx="85">
                  <c:v>157.56060007739998</c:v>
                </c:pt>
                <c:pt idx="86">
                  <c:v>152.71841924039998</c:v>
                </c:pt>
                <c:pt idx="87">
                  <c:v>145.08136560450001</c:v>
                </c:pt>
                <c:pt idx="88">
                  <c:v>133.64702278589999</c:v>
                </c:pt>
                <c:pt idx="89">
                  <c:v>122.93475956579998</c:v>
                </c:pt>
                <c:pt idx="90">
                  <c:v>114.0970716171</c:v>
                </c:pt>
                <c:pt idx="91">
                  <c:v>105.5425521384</c:v>
                </c:pt>
                <c:pt idx="92">
                  <c:v>98.183003603100005</c:v>
                </c:pt>
                <c:pt idx="93">
                  <c:v>91.324663259699989</c:v>
                </c:pt>
                <c:pt idx="94">
                  <c:v>85.066640072699997</c:v>
                </c:pt>
                <c:pt idx="95">
                  <c:v>78.831270363300007</c:v>
                </c:pt>
                <c:pt idx="96">
                  <c:v>72.154157840699995</c:v>
                </c:pt>
                <c:pt idx="97">
                  <c:v>65.202371902199999</c:v>
                </c:pt>
                <c:pt idx="98">
                  <c:v>57.401080553699998</c:v>
                </c:pt>
                <c:pt idx="99">
                  <c:v>51.686740829099996</c:v>
                </c:pt>
                <c:pt idx="100">
                  <c:v>47.464698941400002</c:v>
                </c:pt>
                <c:pt idx="101">
                  <c:v>44.151627842400003</c:v>
                </c:pt>
                <c:pt idx="102">
                  <c:v>42.194933714699999</c:v>
                </c:pt>
                <c:pt idx="103">
                  <c:v>40.866873590399997</c:v>
                </c:pt>
                <c:pt idx="104">
                  <c:v>39.190516248000002</c:v>
                </c:pt>
                <c:pt idx="105">
                  <c:v>37.066752723</c:v>
                </c:pt>
                <c:pt idx="106">
                  <c:v>35.078910063599999</c:v>
                </c:pt>
                <c:pt idx="107">
                  <c:v>33.176017945199995</c:v>
                </c:pt>
                <c:pt idx="108">
                  <c:v>31.120214853</c:v>
                </c:pt>
                <c:pt idx="109">
                  <c:v>28.823718561299998</c:v>
                </c:pt>
                <c:pt idx="110">
                  <c:v>26.541380693099999</c:v>
                </c:pt>
                <c:pt idx="111">
                  <c:v>25.1057165502</c:v>
                </c:pt>
                <c:pt idx="112">
                  <c:v>24.556369718399999</c:v>
                </c:pt>
                <c:pt idx="113">
                  <c:v>23.936230769099996</c:v>
                </c:pt>
                <c:pt idx="114">
                  <c:v>22.8856757454</c:v>
                </c:pt>
                <c:pt idx="115">
                  <c:v>21.673714693799997</c:v>
                </c:pt>
                <c:pt idx="116">
                  <c:v>20.167258433400001</c:v>
                </c:pt>
                <c:pt idx="117">
                  <c:v>18.315336639599998</c:v>
                </c:pt>
                <c:pt idx="118">
                  <c:v>16.531375278599999</c:v>
                </c:pt>
                <c:pt idx="119">
                  <c:v>14.922978368999999</c:v>
                </c:pt>
                <c:pt idx="120">
                  <c:v>13.5156310731</c:v>
                </c:pt>
                <c:pt idx="121">
                  <c:v>12.5641850139</c:v>
                </c:pt>
                <c:pt idx="122">
                  <c:v>11.8534321542</c:v>
                </c:pt>
                <c:pt idx="123">
                  <c:v>11.108699078100001</c:v>
                </c:pt>
                <c:pt idx="124">
                  <c:v>10.4715700206</c:v>
                </c:pt>
                <c:pt idx="125">
                  <c:v>9.9222231887999985</c:v>
                </c:pt>
                <c:pt idx="126">
                  <c:v>9.3955298345999996</c:v>
                </c:pt>
                <c:pt idx="127">
                  <c:v>8.9396285978999988</c:v>
                </c:pt>
                <c:pt idx="128">
                  <c:v>8.5177075775999995</c:v>
                </c:pt>
                <c:pt idx="129">
                  <c:v>8.1269350889999998</c:v>
                </c:pt>
                <c:pt idx="130">
                  <c:v>7.7758061862000005</c:v>
                </c:pt>
                <c:pt idx="131">
                  <c:v>7.4473307609999999</c:v>
                </c:pt>
                <c:pt idx="132">
                  <c:v>7.1556672368999994</c:v>
                </c:pt>
              </c:numCache>
            </c:numRef>
          </c:yVal>
          <c:smooth val="1"/>
        </c:ser>
        <c:ser>
          <c:idx val="3"/>
          <c:order val="3"/>
          <c:tx>
            <c:v>USGS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'08074810'!$A$24:$A$155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'08074810'!$H$24:$H$155</c:f>
              <c:numCache>
                <c:formatCode>General</c:formatCode>
                <c:ptCount val="132"/>
                <c:pt idx="0">
                  <c:v>25.541795994000001</c:v>
                </c:pt>
                <c:pt idx="1">
                  <c:v>28.883183939999999</c:v>
                </c:pt>
                <c:pt idx="2">
                  <c:v>28.288530153</c:v>
                </c:pt>
                <c:pt idx="3">
                  <c:v>27.892094295</c:v>
                </c:pt>
                <c:pt idx="4">
                  <c:v>31.714868639999999</c:v>
                </c:pt>
                <c:pt idx="5">
                  <c:v>43.607944379999999</c:v>
                </c:pt>
                <c:pt idx="6">
                  <c:v>53.802009300000002</c:v>
                </c:pt>
                <c:pt idx="7">
                  <c:v>51.253493069999998</c:v>
                </c:pt>
                <c:pt idx="8">
                  <c:v>50.403987659999999</c:v>
                </c:pt>
                <c:pt idx="9">
                  <c:v>168.48523964999998</c:v>
                </c:pt>
                <c:pt idx="10">
                  <c:v>185.75851631999998</c:v>
                </c:pt>
                <c:pt idx="11">
                  <c:v>190.00604336999999</c:v>
                </c:pt>
                <c:pt idx="12">
                  <c:v>174.71494598999999</c:v>
                </c:pt>
                <c:pt idx="13">
                  <c:v>152.91097379999999</c:v>
                </c:pt>
                <c:pt idx="14">
                  <c:v>131.39017007999999</c:v>
                </c:pt>
                <c:pt idx="15">
                  <c:v>114.68323035</c:v>
                </c:pt>
                <c:pt idx="16">
                  <c:v>101.09114379</c:v>
                </c:pt>
                <c:pt idx="17">
                  <c:v>96.843616740000002</c:v>
                </c:pt>
                <c:pt idx="18">
                  <c:v>98.825796029999992</c:v>
                </c:pt>
                <c:pt idx="19">
                  <c:v>106.75451319</c:v>
                </c:pt>
                <c:pt idx="20">
                  <c:v>104.48916543</c:v>
                </c:pt>
                <c:pt idx="21">
                  <c:v>94.861437449999997</c:v>
                </c:pt>
                <c:pt idx="22">
                  <c:v>91.746584279999993</c:v>
                </c:pt>
                <c:pt idx="23">
                  <c:v>261.08132933999997</c:v>
                </c:pt>
                <c:pt idx="24">
                  <c:v>379.44574979999999</c:v>
                </c:pt>
                <c:pt idx="25">
                  <c:v>404.9309121</c:v>
                </c:pt>
                <c:pt idx="26">
                  <c:v>410.59428149999997</c:v>
                </c:pt>
                <c:pt idx="27">
                  <c:v>410.59428149999997</c:v>
                </c:pt>
                <c:pt idx="28">
                  <c:v>413.4259662</c:v>
                </c:pt>
                <c:pt idx="29">
                  <c:v>413.4259662</c:v>
                </c:pt>
                <c:pt idx="30">
                  <c:v>413.4259662</c:v>
                </c:pt>
                <c:pt idx="31">
                  <c:v>407.76259679999998</c:v>
                </c:pt>
                <c:pt idx="32">
                  <c:v>402.09922739999996</c:v>
                </c:pt>
                <c:pt idx="33">
                  <c:v>399.26754269999998</c:v>
                </c:pt>
                <c:pt idx="34">
                  <c:v>390.77248859999997</c:v>
                </c:pt>
                <c:pt idx="35">
                  <c:v>385.10911920000001</c:v>
                </c:pt>
                <c:pt idx="36">
                  <c:v>379.44574979999999</c:v>
                </c:pt>
                <c:pt idx="37">
                  <c:v>373.78238039999997</c:v>
                </c:pt>
                <c:pt idx="38">
                  <c:v>368.119011</c:v>
                </c:pt>
                <c:pt idx="39">
                  <c:v>362.45564159999998</c:v>
                </c:pt>
                <c:pt idx="40">
                  <c:v>353.96058749999997</c:v>
                </c:pt>
                <c:pt idx="41">
                  <c:v>345.46553339999997</c:v>
                </c:pt>
                <c:pt idx="42">
                  <c:v>334.13879459999998</c:v>
                </c:pt>
                <c:pt idx="43">
                  <c:v>325.64374049999998</c:v>
                </c:pt>
                <c:pt idx="44">
                  <c:v>319.98037110000001</c:v>
                </c:pt>
                <c:pt idx="45">
                  <c:v>317.14868639999997</c:v>
                </c:pt>
                <c:pt idx="46">
                  <c:v>317.14868639999997</c:v>
                </c:pt>
                <c:pt idx="47">
                  <c:v>387.94080389999999</c:v>
                </c:pt>
                <c:pt idx="48">
                  <c:v>413.4259662</c:v>
                </c:pt>
                <c:pt idx="49">
                  <c:v>424.75270499999999</c:v>
                </c:pt>
                <c:pt idx="50">
                  <c:v>427.58438969999997</c:v>
                </c:pt>
                <c:pt idx="51">
                  <c:v>424.75270499999999</c:v>
                </c:pt>
                <c:pt idx="52">
                  <c:v>419.08933559999997</c:v>
                </c:pt>
                <c:pt idx="53">
                  <c:v>416.25765089999999</c:v>
                </c:pt>
                <c:pt idx="54">
                  <c:v>410.59428149999997</c:v>
                </c:pt>
                <c:pt idx="55">
                  <c:v>396.435858</c:v>
                </c:pt>
                <c:pt idx="56">
                  <c:v>382.27743449999997</c:v>
                </c:pt>
                <c:pt idx="57">
                  <c:v>356.79227220000001</c:v>
                </c:pt>
                <c:pt idx="58">
                  <c:v>339.802164</c:v>
                </c:pt>
                <c:pt idx="59">
                  <c:v>325.64374049999998</c:v>
                </c:pt>
                <c:pt idx="60">
                  <c:v>328.47542520000002</c:v>
                </c:pt>
                <c:pt idx="61">
                  <c:v>339.802164</c:v>
                </c:pt>
                <c:pt idx="62">
                  <c:v>331.3071099</c:v>
                </c:pt>
                <c:pt idx="63">
                  <c:v>336.97047929999997</c:v>
                </c:pt>
                <c:pt idx="64">
                  <c:v>348.29721810000001</c:v>
                </c:pt>
                <c:pt idx="65">
                  <c:v>373.78238039999997</c:v>
                </c:pt>
                <c:pt idx="66">
                  <c:v>396.435858</c:v>
                </c:pt>
                <c:pt idx="67">
                  <c:v>399.26754269999998</c:v>
                </c:pt>
                <c:pt idx="68">
                  <c:v>399.26754269999998</c:v>
                </c:pt>
                <c:pt idx="69">
                  <c:v>399.26754269999998</c:v>
                </c:pt>
                <c:pt idx="70">
                  <c:v>399.26754269999998</c:v>
                </c:pt>
                <c:pt idx="71">
                  <c:v>399.26754269999998</c:v>
                </c:pt>
                <c:pt idx="72">
                  <c:v>399.26754269999998</c:v>
                </c:pt>
                <c:pt idx="73">
                  <c:v>393.60417330000001</c:v>
                </c:pt>
                <c:pt idx="74">
                  <c:v>379.44574979999999</c:v>
                </c:pt>
                <c:pt idx="75">
                  <c:v>359.6239569</c:v>
                </c:pt>
                <c:pt idx="76">
                  <c:v>342.63384869999999</c:v>
                </c:pt>
                <c:pt idx="77">
                  <c:v>322.8120558</c:v>
                </c:pt>
                <c:pt idx="78">
                  <c:v>297.32689349999998</c:v>
                </c:pt>
                <c:pt idx="79">
                  <c:v>279.48727988999997</c:v>
                </c:pt>
                <c:pt idx="80">
                  <c:v>261.22291357500001</c:v>
                </c:pt>
                <c:pt idx="81">
                  <c:v>242.95854725999999</c:v>
                </c:pt>
                <c:pt idx="82">
                  <c:v>223.70309129999998</c:v>
                </c:pt>
                <c:pt idx="83">
                  <c:v>204.44763534000001</c:v>
                </c:pt>
                <c:pt idx="84">
                  <c:v>192.5545596</c:v>
                </c:pt>
                <c:pt idx="85">
                  <c:v>183.49316855999999</c:v>
                </c:pt>
                <c:pt idx="86">
                  <c:v>179.52880998000001</c:v>
                </c:pt>
                <c:pt idx="87">
                  <c:v>171.31692434999999</c:v>
                </c:pt>
                <c:pt idx="88">
                  <c:v>156.59216390999998</c:v>
                </c:pt>
                <c:pt idx="89">
                  <c:v>141.86740347</c:v>
                </c:pt>
                <c:pt idx="90">
                  <c:v>128.84165385</c:v>
                </c:pt>
                <c:pt idx="91">
                  <c:v>117.23174657999999</c:v>
                </c:pt>
                <c:pt idx="92">
                  <c:v>105.62183931</c:v>
                </c:pt>
                <c:pt idx="93">
                  <c:v>95.710942860000003</c:v>
                </c:pt>
                <c:pt idx="94">
                  <c:v>87.499057229999991</c:v>
                </c:pt>
                <c:pt idx="95">
                  <c:v>81.269350889999998</c:v>
                </c:pt>
                <c:pt idx="96">
                  <c:v>75.889149959999997</c:v>
                </c:pt>
                <c:pt idx="97">
                  <c:v>72.491128320000001</c:v>
                </c:pt>
                <c:pt idx="98">
                  <c:v>68.526769739999992</c:v>
                </c:pt>
                <c:pt idx="99">
                  <c:v>64.845579630000003</c:v>
                </c:pt>
                <c:pt idx="100">
                  <c:v>62.013894929999999</c:v>
                </c:pt>
                <c:pt idx="101">
                  <c:v>58.899041759999996</c:v>
                </c:pt>
                <c:pt idx="102">
                  <c:v>56.916862469999998</c:v>
                </c:pt>
                <c:pt idx="103">
                  <c:v>54.651514710000001</c:v>
                </c:pt>
                <c:pt idx="104">
                  <c:v>52.386166949999996</c:v>
                </c:pt>
                <c:pt idx="105">
                  <c:v>50.403987659999999</c:v>
                </c:pt>
                <c:pt idx="106">
                  <c:v>48.70497684</c:v>
                </c:pt>
                <c:pt idx="107">
                  <c:v>47.572302960000002</c:v>
                </c:pt>
                <c:pt idx="108">
                  <c:v>46.156460609999996</c:v>
                </c:pt>
                <c:pt idx="109">
                  <c:v>45.023786729999998</c:v>
                </c:pt>
                <c:pt idx="110">
                  <c:v>44.174281319999999</c:v>
                </c:pt>
                <c:pt idx="111">
                  <c:v>43.32477591</c:v>
                </c:pt>
                <c:pt idx="112">
                  <c:v>42.475270500000001</c:v>
                </c:pt>
                <c:pt idx="113">
                  <c:v>41.342596620000002</c:v>
                </c:pt>
                <c:pt idx="114">
                  <c:v>40.493091209999996</c:v>
                </c:pt>
                <c:pt idx="115">
                  <c:v>39.360417329999997</c:v>
                </c:pt>
                <c:pt idx="116">
                  <c:v>38.510911919999998</c:v>
                </c:pt>
                <c:pt idx="117">
                  <c:v>37.661406509999999</c:v>
                </c:pt>
                <c:pt idx="118">
                  <c:v>36.8119011</c:v>
                </c:pt>
                <c:pt idx="119">
                  <c:v>36.245564160000001</c:v>
                </c:pt>
                <c:pt idx="120">
                  <c:v>35.396058750000002</c:v>
                </c:pt>
                <c:pt idx="121">
                  <c:v>34.546553339999996</c:v>
                </c:pt>
                <c:pt idx="122">
                  <c:v>33.697047929999997</c:v>
                </c:pt>
                <c:pt idx="123">
                  <c:v>32.847542519999998</c:v>
                </c:pt>
                <c:pt idx="124">
                  <c:v>32.281205579999998</c:v>
                </c:pt>
                <c:pt idx="125">
                  <c:v>31.714868639999999</c:v>
                </c:pt>
                <c:pt idx="126">
                  <c:v>30.58219476</c:v>
                </c:pt>
                <c:pt idx="127">
                  <c:v>30.015857820000001</c:v>
                </c:pt>
                <c:pt idx="128">
                  <c:v>29.166352409999998</c:v>
                </c:pt>
                <c:pt idx="129">
                  <c:v>28.090312223999998</c:v>
                </c:pt>
                <c:pt idx="130">
                  <c:v>27.580608978000001</c:v>
                </c:pt>
                <c:pt idx="131">
                  <c:v>26.872687802999998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826688"/>
        <c:axId val="124827264"/>
      </c:scatterChart>
      <c:valAx>
        <c:axId val="124826688"/>
        <c:scaling>
          <c:orientation val="minMax"/>
          <c:max val="42978.5"/>
          <c:min val="42972.5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 </a:t>
                </a:r>
              </a:p>
            </c:rich>
          </c:tx>
          <c:layout/>
          <c:overlay val="0"/>
        </c:title>
        <c:numFmt formatCode="m/d/yyyy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600"/>
            </a:pPr>
            <a:endParaRPr lang="en-US"/>
          </a:p>
        </c:txPr>
        <c:crossAx val="124827264"/>
        <c:crosses val="autoZero"/>
        <c:crossBetween val="midCat"/>
        <c:majorUnit val="1"/>
      </c:valAx>
      <c:valAx>
        <c:axId val="124827264"/>
        <c:scaling>
          <c:orientation val="minMax"/>
          <c:max val="14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Flow Rate (m</a:t>
                </a:r>
                <a:r>
                  <a:rPr lang="en-US" sz="2000" baseline="30000"/>
                  <a:t>3</a:t>
                </a:r>
                <a:r>
                  <a:rPr lang="en-US" sz="2000"/>
                  <a:t>/s)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482668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/>
            </a:pPr>
            <a:r>
              <a:rPr lang="en-US" sz="3200"/>
              <a:t>Junction</a:t>
            </a:r>
            <a:r>
              <a:rPr lang="en-US" sz="3200" baseline="0"/>
              <a:t> 3</a:t>
            </a:r>
            <a:endParaRPr lang="en-US" sz="3200"/>
          </a:p>
        </c:rich>
      </c:tx>
      <c:layout>
        <c:manualLayout>
          <c:xMode val="edge"/>
          <c:yMode val="edge"/>
          <c:x val="0.17419660433070866"/>
          <c:y val="1.6967662696009151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4303842659566007"/>
          <c:y val="2.2400851029622242E-2"/>
          <c:w val="0.78368818352721126"/>
          <c:h val="0.85034534319573674"/>
        </c:manualLayout>
      </c:layout>
      <c:scatterChart>
        <c:scatterStyle val="smoothMarker"/>
        <c:varyColors val="0"/>
        <c:ser>
          <c:idx val="0"/>
          <c:order val="0"/>
          <c:tx>
            <c:v>MPE</c:v>
          </c:tx>
          <c:spPr>
            <a:ln w="44450">
              <a:solidFill>
                <a:schemeClr val="accent4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'08075000'!$A$24:$A$155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'08075000'!$E$24:$E$155</c:f>
              <c:numCache>
                <c:formatCode>General</c:formatCode>
                <c:ptCount val="132"/>
                <c:pt idx="0">
                  <c:v>115.91218150979999</c:v>
                </c:pt>
                <c:pt idx="1">
                  <c:v>127.69765323120001</c:v>
                </c:pt>
                <c:pt idx="2">
                  <c:v>134.4455578713</c:v>
                </c:pt>
                <c:pt idx="3">
                  <c:v>132.47470532010001</c:v>
                </c:pt>
                <c:pt idx="4">
                  <c:v>129.51842649329998</c:v>
                </c:pt>
                <c:pt idx="5">
                  <c:v>133.96983484170002</c:v>
                </c:pt>
                <c:pt idx="6">
                  <c:v>151.1723193942</c:v>
                </c:pt>
                <c:pt idx="7">
                  <c:v>176.38280827829999</c:v>
                </c:pt>
                <c:pt idx="8">
                  <c:v>205.50668541779999</c:v>
                </c:pt>
                <c:pt idx="9">
                  <c:v>285.53575840920001</c:v>
                </c:pt>
                <c:pt idx="10">
                  <c:v>409.76176619820001</c:v>
                </c:pt>
                <c:pt idx="11">
                  <c:v>490.59503764440001</c:v>
                </c:pt>
                <c:pt idx="12">
                  <c:v>482.62101352919996</c:v>
                </c:pt>
                <c:pt idx="13">
                  <c:v>424.78668521640003</c:v>
                </c:pt>
                <c:pt idx="14">
                  <c:v>363.78653340900001</c:v>
                </c:pt>
                <c:pt idx="15">
                  <c:v>316.63898315400002</c:v>
                </c:pt>
                <c:pt idx="16">
                  <c:v>272.0059689126</c:v>
                </c:pt>
                <c:pt idx="17">
                  <c:v>237.90965343990001</c:v>
                </c:pt>
                <c:pt idx="18">
                  <c:v>222.03806069639998</c:v>
                </c:pt>
                <c:pt idx="19">
                  <c:v>218.3936824875</c:v>
                </c:pt>
                <c:pt idx="20">
                  <c:v>217.49887012229999</c:v>
                </c:pt>
                <c:pt idx="21">
                  <c:v>211.65427290150001</c:v>
                </c:pt>
                <c:pt idx="22">
                  <c:v>209.6211232869</c:v>
                </c:pt>
                <c:pt idx="23">
                  <c:v>279.79876520699997</c:v>
                </c:pt>
                <c:pt idx="24">
                  <c:v>559.80990676650003</c:v>
                </c:pt>
                <c:pt idx="25">
                  <c:v>817.11376871669995</c:v>
                </c:pt>
                <c:pt idx="26">
                  <c:v>831.43359824459992</c:v>
                </c:pt>
                <c:pt idx="27">
                  <c:v>849.83954879459998</c:v>
                </c:pt>
                <c:pt idx="28">
                  <c:v>866.6512608585</c:v>
                </c:pt>
                <c:pt idx="29">
                  <c:v>863.91585343830002</c:v>
                </c:pt>
                <c:pt idx="30">
                  <c:v>870.32395591440002</c:v>
                </c:pt>
                <c:pt idx="31">
                  <c:v>900.24353645459996</c:v>
                </c:pt>
                <c:pt idx="32">
                  <c:v>943.59662921160009</c:v>
                </c:pt>
                <c:pt idx="33">
                  <c:v>989.1018023406001</c:v>
                </c:pt>
                <c:pt idx="34">
                  <c:v>1010.9878933868999</c:v>
                </c:pt>
                <c:pt idx="35">
                  <c:v>1006.4458711281001</c:v>
                </c:pt>
                <c:pt idx="36">
                  <c:v>996.71053912949992</c:v>
                </c:pt>
                <c:pt idx="37">
                  <c:v>993.74010187919998</c:v>
                </c:pt>
                <c:pt idx="38">
                  <c:v>993.3351709671</c:v>
                </c:pt>
                <c:pt idx="39">
                  <c:v>991.23689260439994</c:v>
                </c:pt>
                <c:pt idx="40">
                  <c:v>982.62573943169991</c:v>
                </c:pt>
                <c:pt idx="41">
                  <c:v>975.28318100460001</c:v>
                </c:pt>
                <c:pt idx="42">
                  <c:v>971.66145627330002</c:v>
                </c:pt>
                <c:pt idx="43">
                  <c:v>969.21771237719997</c:v>
                </c:pt>
                <c:pt idx="44">
                  <c:v>963.35612504819994</c:v>
                </c:pt>
                <c:pt idx="45">
                  <c:v>955.90596260249993</c:v>
                </c:pt>
                <c:pt idx="46">
                  <c:v>949.26283029629997</c:v>
                </c:pt>
                <c:pt idx="47">
                  <c:v>948.7644537891</c:v>
                </c:pt>
                <c:pt idx="48">
                  <c:v>977.3163306191999</c:v>
                </c:pt>
                <c:pt idx="49">
                  <c:v>1009.9401700478999</c:v>
                </c:pt>
                <c:pt idx="50">
                  <c:v>1011.1039924596</c:v>
                </c:pt>
                <c:pt idx="51">
                  <c:v>1001.8132349588999</c:v>
                </c:pt>
                <c:pt idx="52">
                  <c:v>994.63491424439985</c:v>
                </c:pt>
                <c:pt idx="53">
                  <c:v>988.27211872349994</c:v>
                </c:pt>
                <c:pt idx="54">
                  <c:v>983.27136354330003</c:v>
                </c:pt>
                <c:pt idx="55">
                  <c:v>980.72001562860009</c:v>
                </c:pt>
                <c:pt idx="56">
                  <c:v>978.91623247469988</c:v>
                </c:pt>
                <c:pt idx="57">
                  <c:v>975.35680480680003</c:v>
                </c:pt>
                <c:pt idx="58">
                  <c:v>970.82610928680003</c:v>
                </c:pt>
                <c:pt idx="59">
                  <c:v>968.52678131039988</c:v>
                </c:pt>
                <c:pt idx="60">
                  <c:v>971.38111948799997</c:v>
                </c:pt>
                <c:pt idx="61">
                  <c:v>976.22046864030006</c:v>
                </c:pt>
                <c:pt idx="62">
                  <c:v>976.3224092895</c:v>
                </c:pt>
                <c:pt idx="63">
                  <c:v>974.34022999950002</c:v>
                </c:pt>
                <c:pt idx="64">
                  <c:v>975.2576958423</c:v>
                </c:pt>
                <c:pt idx="65">
                  <c:v>979.55902490160008</c:v>
                </c:pt>
                <c:pt idx="66">
                  <c:v>984.66455241569997</c:v>
                </c:pt>
                <c:pt idx="67">
                  <c:v>987.49906880039987</c:v>
                </c:pt>
                <c:pt idx="68">
                  <c:v>985.18275071580001</c:v>
                </c:pt>
                <c:pt idx="69">
                  <c:v>980.69169878160005</c:v>
                </c:pt>
                <c:pt idx="70">
                  <c:v>980.0885499405</c:v>
                </c:pt>
                <c:pt idx="71">
                  <c:v>982.98536338860004</c:v>
                </c:pt>
                <c:pt idx="72">
                  <c:v>985.68962227710006</c:v>
                </c:pt>
                <c:pt idx="73">
                  <c:v>982.25762042069994</c:v>
                </c:pt>
                <c:pt idx="74">
                  <c:v>973.31799182279997</c:v>
                </c:pt>
                <c:pt idx="75">
                  <c:v>966.70600804829996</c:v>
                </c:pt>
                <c:pt idx="76">
                  <c:v>963.50620433730001</c:v>
                </c:pt>
                <c:pt idx="77">
                  <c:v>958.16847867780007</c:v>
                </c:pt>
                <c:pt idx="78">
                  <c:v>951.0128114408999</c:v>
                </c:pt>
                <c:pt idx="79">
                  <c:v>942.93967836119998</c:v>
                </c:pt>
                <c:pt idx="80">
                  <c:v>930.90501838619991</c:v>
                </c:pt>
                <c:pt idx="81">
                  <c:v>903.5367857606999</c:v>
                </c:pt>
                <c:pt idx="82">
                  <c:v>880.48404061799999</c:v>
                </c:pt>
                <c:pt idx="83">
                  <c:v>858.09674137980005</c:v>
                </c:pt>
                <c:pt idx="84">
                  <c:v>828.98419097909994</c:v>
                </c:pt>
                <c:pt idx="85">
                  <c:v>791.16704181059993</c:v>
                </c:pt>
                <c:pt idx="86">
                  <c:v>494.10066330299998</c:v>
                </c:pt>
                <c:pt idx="87">
                  <c:v>214.1518188069</c:v>
                </c:pt>
                <c:pt idx="88">
                  <c:v>333.90659645459999</c:v>
                </c:pt>
                <c:pt idx="89">
                  <c:v>226.2063005748</c:v>
                </c:pt>
                <c:pt idx="90">
                  <c:v>273.2434151265</c:v>
                </c:pt>
                <c:pt idx="91">
                  <c:v>200.03587057739998</c:v>
                </c:pt>
                <c:pt idx="92">
                  <c:v>224.46481448429998</c:v>
                </c:pt>
                <c:pt idx="93">
                  <c:v>174.3241735014</c:v>
                </c:pt>
                <c:pt idx="94">
                  <c:v>186.25122945779998</c:v>
                </c:pt>
                <c:pt idx="95">
                  <c:v>149.85841769339999</c:v>
                </c:pt>
                <c:pt idx="96">
                  <c:v>154.6779450528</c:v>
                </c:pt>
                <c:pt idx="97">
                  <c:v>129.39949573589999</c:v>
                </c:pt>
                <c:pt idx="98">
                  <c:v>131.02771443839998</c:v>
                </c:pt>
                <c:pt idx="99">
                  <c:v>112.7803382316</c:v>
                </c:pt>
                <c:pt idx="100">
                  <c:v>111.91384271339999</c:v>
                </c:pt>
                <c:pt idx="101">
                  <c:v>98.885261408699989</c:v>
                </c:pt>
                <c:pt idx="102">
                  <c:v>97.070151515999996</c:v>
                </c:pt>
                <c:pt idx="103">
                  <c:v>87.371631418500002</c:v>
                </c:pt>
                <c:pt idx="104">
                  <c:v>84.9250558377</c:v>
                </c:pt>
                <c:pt idx="105">
                  <c:v>78.046893701399995</c:v>
                </c:pt>
                <c:pt idx="106">
                  <c:v>74.275089680999997</c:v>
                </c:pt>
                <c:pt idx="107">
                  <c:v>66.966511470300006</c:v>
                </c:pt>
                <c:pt idx="108">
                  <c:v>61.467379782899989</c:v>
                </c:pt>
                <c:pt idx="109">
                  <c:v>55.523673597599995</c:v>
                </c:pt>
                <c:pt idx="110">
                  <c:v>51.080760303300003</c:v>
                </c:pt>
                <c:pt idx="111">
                  <c:v>46.575549945599995</c:v>
                </c:pt>
                <c:pt idx="112">
                  <c:v>43.129389665699996</c:v>
                </c:pt>
                <c:pt idx="113">
                  <c:v>39.804991827899997</c:v>
                </c:pt>
                <c:pt idx="114">
                  <c:v>36.789247622399998</c:v>
                </c:pt>
                <c:pt idx="115">
                  <c:v>34.011364931699994</c:v>
                </c:pt>
                <c:pt idx="116">
                  <c:v>32.136789660300003</c:v>
                </c:pt>
                <c:pt idx="117">
                  <c:v>30.817224590099997</c:v>
                </c:pt>
                <c:pt idx="118">
                  <c:v>29.528808051599999</c:v>
                </c:pt>
                <c:pt idx="119">
                  <c:v>27.880767556199999</c:v>
                </c:pt>
                <c:pt idx="120">
                  <c:v>26.017519023599998</c:v>
                </c:pt>
                <c:pt idx="121">
                  <c:v>23.919240660900002</c:v>
                </c:pt>
                <c:pt idx="122">
                  <c:v>21.3197541063</c:v>
                </c:pt>
                <c:pt idx="123">
                  <c:v>18.162425665799997</c:v>
                </c:pt>
                <c:pt idx="124">
                  <c:v>15.336404335200001</c:v>
                </c:pt>
                <c:pt idx="125">
                  <c:v>13.6628786775</c:v>
                </c:pt>
                <c:pt idx="126">
                  <c:v>12.736917780600001</c:v>
                </c:pt>
                <c:pt idx="127">
                  <c:v>11.9440460646</c:v>
                </c:pt>
                <c:pt idx="128">
                  <c:v>11.2049763579</c:v>
                </c:pt>
                <c:pt idx="129">
                  <c:v>10.539530453399999</c:v>
                </c:pt>
                <c:pt idx="130">
                  <c:v>9.9646984592999992</c:v>
                </c:pt>
                <c:pt idx="131">
                  <c:v>9.4380051051000002</c:v>
                </c:pt>
              </c:numCache>
            </c:numRef>
          </c:yVal>
          <c:smooth val="1"/>
        </c:ser>
        <c:ser>
          <c:idx val="1"/>
          <c:order val="1"/>
          <c:tx>
            <c:v>MRMS</c:v>
          </c:tx>
          <c:spPr>
            <a:ln w="38100">
              <a:solidFill>
                <a:srgbClr val="0070C0"/>
              </a:solidFill>
              <a:prstDash val="dash"/>
            </a:ln>
          </c:spPr>
          <c:marker>
            <c:symbol val="none"/>
          </c:marker>
          <c:xVal>
            <c:numRef>
              <c:f>'08075000'!$A$24:$A$155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'08075000'!$K$24:$K$155</c:f>
              <c:numCache>
                <c:formatCode>General</c:formatCode>
                <c:ptCount val="132"/>
                <c:pt idx="0">
                  <c:v>106.4855031435</c:v>
                </c:pt>
                <c:pt idx="1">
                  <c:v>116.33127084539998</c:v>
                </c:pt>
                <c:pt idx="2">
                  <c:v>112.757684754</c:v>
                </c:pt>
                <c:pt idx="3">
                  <c:v>104.82896759399999</c:v>
                </c:pt>
                <c:pt idx="4">
                  <c:v>101.8217184426</c:v>
                </c:pt>
                <c:pt idx="5">
                  <c:v>109.954316901</c:v>
                </c:pt>
                <c:pt idx="6">
                  <c:v>134.646607485</c:v>
                </c:pt>
                <c:pt idx="7">
                  <c:v>163.40519729819999</c:v>
                </c:pt>
                <c:pt idx="8">
                  <c:v>185.87744707739998</c:v>
                </c:pt>
                <c:pt idx="9">
                  <c:v>235.95862268159996</c:v>
                </c:pt>
                <c:pt idx="10">
                  <c:v>324.14294760899998</c:v>
                </c:pt>
                <c:pt idx="11">
                  <c:v>400.21332538979999</c:v>
                </c:pt>
                <c:pt idx="12">
                  <c:v>413.58170885850001</c:v>
                </c:pt>
                <c:pt idx="13">
                  <c:v>364.76912799990004</c:v>
                </c:pt>
                <c:pt idx="14">
                  <c:v>306.96877990349998</c:v>
                </c:pt>
                <c:pt idx="15">
                  <c:v>262.94457787259995</c:v>
                </c:pt>
                <c:pt idx="16">
                  <c:v>229.7487381345</c:v>
                </c:pt>
                <c:pt idx="17">
                  <c:v>201.21101972789998</c:v>
                </c:pt>
                <c:pt idx="18">
                  <c:v>182.79091075439999</c:v>
                </c:pt>
                <c:pt idx="19">
                  <c:v>170.8836765909</c:v>
                </c:pt>
                <c:pt idx="20">
                  <c:v>160.1119479921</c:v>
                </c:pt>
                <c:pt idx="21">
                  <c:v>151.03073515919999</c:v>
                </c:pt>
                <c:pt idx="22">
                  <c:v>151.15816097070001</c:v>
                </c:pt>
                <c:pt idx="23">
                  <c:v>211.50985698179997</c:v>
                </c:pt>
                <c:pt idx="24">
                  <c:v>448.18489589249998</c:v>
                </c:pt>
                <c:pt idx="25">
                  <c:v>712.37824671780004</c:v>
                </c:pt>
                <c:pt idx="26">
                  <c:v>761.18799589169998</c:v>
                </c:pt>
                <c:pt idx="27">
                  <c:v>762.56985802530005</c:v>
                </c:pt>
                <c:pt idx="28">
                  <c:v>776.13362773829999</c:v>
                </c:pt>
                <c:pt idx="29">
                  <c:v>752.12377316699997</c:v>
                </c:pt>
                <c:pt idx="30">
                  <c:v>748.34064240780003</c:v>
                </c:pt>
                <c:pt idx="31">
                  <c:v>777.20400455490005</c:v>
                </c:pt>
                <c:pt idx="32">
                  <c:v>818.0510563524</c:v>
                </c:pt>
                <c:pt idx="33">
                  <c:v>871.52742191189998</c:v>
                </c:pt>
                <c:pt idx="34">
                  <c:v>898.51054541819997</c:v>
                </c:pt>
                <c:pt idx="35">
                  <c:v>898.04048575799993</c:v>
                </c:pt>
                <c:pt idx="36">
                  <c:v>895.80628652969995</c:v>
                </c:pt>
                <c:pt idx="37">
                  <c:v>895.33622686950002</c:v>
                </c:pt>
                <c:pt idx="38">
                  <c:v>905.95221280980002</c:v>
                </c:pt>
                <c:pt idx="39">
                  <c:v>915.92540632319992</c:v>
                </c:pt>
                <c:pt idx="40">
                  <c:v>912.61799859359996</c:v>
                </c:pt>
                <c:pt idx="41">
                  <c:v>905.66054928569997</c:v>
                </c:pt>
                <c:pt idx="42">
                  <c:v>897.42884186280003</c:v>
                </c:pt>
                <c:pt idx="43">
                  <c:v>887.77279703580007</c:v>
                </c:pt>
                <c:pt idx="44">
                  <c:v>876.06378080130003</c:v>
                </c:pt>
                <c:pt idx="45">
                  <c:v>864.98906193959999</c:v>
                </c:pt>
                <c:pt idx="46">
                  <c:v>854.60527414469993</c:v>
                </c:pt>
                <c:pt idx="47">
                  <c:v>849.96414292140003</c:v>
                </c:pt>
                <c:pt idx="48">
                  <c:v>870.04928249850002</c:v>
                </c:pt>
                <c:pt idx="49">
                  <c:v>887.9823417035999</c:v>
                </c:pt>
                <c:pt idx="50">
                  <c:v>880.75588234919996</c:v>
                </c:pt>
                <c:pt idx="51">
                  <c:v>867.58571680950001</c:v>
                </c:pt>
                <c:pt idx="52">
                  <c:v>850.82780675489994</c:v>
                </c:pt>
                <c:pt idx="53">
                  <c:v>832.03108371630003</c:v>
                </c:pt>
                <c:pt idx="54">
                  <c:v>813.58548958049994</c:v>
                </c:pt>
                <c:pt idx="55">
                  <c:v>797.86397612609994</c:v>
                </c:pt>
                <c:pt idx="56">
                  <c:v>784.35684010709997</c:v>
                </c:pt>
                <c:pt idx="57">
                  <c:v>769.58960439659995</c:v>
                </c:pt>
                <c:pt idx="58">
                  <c:v>750.68527733940005</c:v>
                </c:pt>
                <c:pt idx="59">
                  <c:v>669.4045997106</c:v>
                </c:pt>
                <c:pt idx="60">
                  <c:v>388.66288349849998</c:v>
                </c:pt>
                <c:pt idx="61">
                  <c:v>389.77007221619999</c:v>
                </c:pt>
                <c:pt idx="62">
                  <c:v>482.02352805749996</c:v>
                </c:pt>
                <c:pt idx="63">
                  <c:v>449.79612448679995</c:v>
                </c:pt>
                <c:pt idx="64">
                  <c:v>505.14706531769997</c:v>
                </c:pt>
                <c:pt idx="65">
                  <c:v>521.48305435199995</c:v>
                </c:pt>
                <c:pt idx="66">
                  <c:v>574.60829100869989</c:v>
                </c:pt>
                <c:pt idx="67">
                  <c:v>634.53240263009991</c:v>
                </c:pt>
                <c:pt idx="68">
                  <c:v>668.07937127100001</c:v>
                </c:pt>
                <c:pt idx="69">
                  <c:v>691.21140358529999</c:v>
                </c:pt>
                <c:pt idx="70">
                  <c:v>684.49747916159993</c:v>
                </c:pt>
                <c:pt idx="71">
                  <c:v>696.44152522619993</c:v>
                </c:pt>
                <c:pt idx="72">
                  <c:v>685.15726169669995</c:v>
                </c:pt>
                <c:pt idx="73">
                  <c:v>691.60500775859998</c:v>
                </c:pt>
                <c:pt idx="74">
                  <c:v>654.90071067719998</c:v>
                </c:pt>
                <c:pt idx="75">
                  <c:v>619.51881035069994</c:v>
                </c:pt>
                <c:pt idx="76">
                  <c:v>572.69973552090005</c:v>
                </c:pt>
                <c:pt idx="77">
                  <c:v>537.46508279880004</c:v>
                </c:pt>
                <c:pt idx="78">
                  <c:v>489.22450224959994</c:v>
                </c:pt>
                <c:pt idx="79">
                  <c:v>461.68070517270002</c:v>
                </c:pt>
                <c:pt idx="80">
                  <c:v>424.60545739559996</c:v>
                </c:pt>
                <c:pt idx="81">
                  <c:v>393.18791564909998</c:v>
                </c:pt>
                <c:pt idx="82">
                  <c:v>360.50177915699999</c:v>
                </c:pt>
                <c:pt idx="83">
                  <c:v>337.61610341159997</c:v>
                </c:pt>
                <c:pt idx="84">
                  <c:v>312.47074327559994</c:v>
                </c:pt>
                <c:pt idx="85">
                  <c:v>290.33829566040004</c:v>
                </c:pt>
                <c:pt idx="86">
                  <c:v>269.45178931319998</c:v>
                </c:pt>
                <c:pt idx="87">
                  <c:v>253.47542423579998</c:v>
                </c:pt>
                <c:pt idx="88">
                  <c:v>238.11353473829999</c:v>
                </c:pt>
                <c:pt idx="89">
                  <c:v>224.27509160939999</c:v>
                </c:pt>
                <c:pt idx="90">
                  <c:v>206.04187382609999</c:v>
                </c:pt>
                <c:pt idx="91">
                  <c:v>187.19418046289999</c:v>
                </c:pt>
                <c:pt idx="92">
                  <c:v>169.29793315889998</c:v>
                </c:pt>
                <c:pt idx="93">
                  <c:v>154.7883807561</c:v>
                </c:pt>
                <c:pt idx="94">
                  <c:v>140.65544241839999</c:v>
                </c:pt>
                <c:pt idx="95">
                  <c:v>128.18470299960001</c:v>
                </c:pt>
                <c:pt idx="96">
                  <c:v>115.79325075239998</c:v>
                </c:pt>
                <c:pt idx="97">
                  <c:v>104.3900564655</c:v>
                </c:pt>
                <c:pt idx="98">
                  <c:v>93.612664497300003</c:v>
                </c:pt>
                <c:pt idx="99">
                  <c:v>85.584838372799993</c:v>
                </c:pt>
                <c:pt idx="100">
                  <c:v>78.845428786799999</c:v>
                </c:pt>
                <c:pt idx="101">
                  <c:v>72.930039448499997</c:v>
                </c:pt>
                <c:pt idx="102">
                  <c:v>67.125085813499993</c:v>
                </c:pt>
                <c:pt idx="103">
                  <c:v>62.716152735600005</c:v>
                </c:pt>
                <c:pt idx="104">
                  <c:v>59.465378699999995</c:v>
                </c:pt>
                <c:pt idx="105">
                  <c:v>56.729971279800004</c:v>
                </c:pt>
                <c:pt idx="106">
                  <c:v>53.8728014175</c:v>
                </c:pt>
                <c:pt idx="107">
                  <c:v>50.766443301599999</c:v>
                </c:pt>
                <c:pt idx="108">
                  <c:v>47.725213933799999</c:v>
                </c:pt>
                <c:pt idx="109">
                  <c:v>44.683984565999999</c:v>
                </c:pt>
                <c:pt idx="110">
                  <c:v>41.617270035899999</c:v>
                </c:pt>
                <c:pt idx="111">
                  <c:v>38.5080802353</c:v>
                </c:pt>
                <c:pt idx="112">
                  <c:v>35.648078688300004</c:v>
                </c:pt>
                <c:pt idx="113">
                  <c:v>33.416711144699995</c:v>
                </c:pt>
                <c:pt idx="114">
                  <c:v>31.890433091400002</c:v>
                </c:pt>
                <c:pt idx="115">
                  <c:v>30.6020165529</c:v>
                </c:pt>
                <c:pt idx="116">
                  <c:v>29.101223661900001</c:v>
                </c:pt>
                <c:pt idx="117">
                  <c:v>27.320093985599996</c:v>
                </c:pt>
                <c:pt idx="118">
                  <c:v>25.3492414344</c:v>
                </c:pt>
                <c:pt idx="119">
                  <c:v>23.191497692999999</c:v>
                </c:pt>
                <c:pt idx="120">
                  <c:v>20.8270409685</c:v>
                </c:pt>
                <c:pt idx="121">
                  <c:v>18.040663223700001</c:v>
                </c:pt>
                <c:pt idx="122">
                  <c:v>15.132523036799999</c:v>
                </c:pt>
                <c:pt idx="123">
                  <c:v>13.221135864299999</c:v>
                </c:pt>
                <c:pt idx="124">
                  <c:v>12.357472030799999</c:v>
                </c:pt>
                <c:pt idx="125">
                  <c:v>11.6353924323</c:v>
                </c:pt>
                <c:pt idx="126">
                  <c:v>10.907649464399999</c:v>
                </c:pt>
                <c:pt idx="127">
                  <c:v>10.284678830399999</c:v>
                </c:pt>
                <c:pt idx="128">
                  <c:v>9.7211735750999999</c:v>
                </c:pt>
                <c:pt idx="129">
                  <c:v>9.2114703291000009</c:v>
                </c:pt>
                <c:pt idx="130">
                  <c:v>8.7499057229999995</c:v>
                </c:pt>
                <c:pt idx="131">
                  <c:v>8.3336480721000008</c:v>
                </c:pt>
              </c:numCache>
            </c:numRef>
          </c:yVal>
          <c:smooth val="1"/>
        </c:ser>
        <c:ser>
          <c:idx val="2"/>
          <c:order val="2"/>
          <c:tx>
            <c:v>Raingauge</c:v>
          </c:tx>
          <c:spPr>
            <a:ln w="38100">
              <a:solidFill>
                <a:srgbClr val="92D050"/>
              </a:solidFill>
              <a:prstDash val="lgDashDot"/>
            </a:ln>
          </c:spPr>
          <c:marker>
            <c:symbol val="none"/>
          </c:marker>
          <c:xVal>
            <c:numRef>
              <c:f>'08075000'!$A$24:$A$155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'08075000'!$N$23:$N$155</c:f>
              <c:numCache>
                <c:formatCode>General</c:formatCode>
                <c:ptCount val="133"/>
                <c:pt idx="0">
                  <c:v>117.46111304070001</c:v>
                </c:pt>
                <c:pt idx="1">
                  <c:v>121.4169765666</c:v>
                </c:pt>
                <c:pt idx="2">
                  <c:v>118.137885684</c:v>
                </c:pt>
                <c:pt idx="3">
                  <c:v>115.05134936099999</c:v>
                </c:pt>
                <c:pt idx="4">
                  <c:v>118.9675693011</c:v>
                </c:pt>
                <c:pt idx="5">
                  <c:v>134.1170824461</c:v>
                </c:pt>
                <c:pt idx="6">
                  <c:v>153.46032063179999</c:v>
                </c:pt>
                <c:pt idx="7">
                  <c:v>177.19550178720002</c:v>
                </c:pt>
                <c:pt idx="8">
                  <c:v>235.83119687009997</c:v>
                </c:pt>
                <c:pt idx="9">
                  <c:v>322.74975873659997</c:v>
                </c:pt>
                <c:pt idx="10">
                  <c:v>388.65155675969999</c:v>
                </c:pt>
                <c:pt idx="11">
                  <c:v>400.87593960959998</c:v>
                </c:pt>
                <c:pt idx="12">
                  <c:v>357.06977730059998</c:v>
                </c:pt>
                <c:pt idx="13">
                  <c:v>299.36287479929996</c:v>
                </c:pt>
                <c:pt idx="14">
                  <c:v>250.72019502270001</c:v>
                </c:pt>
                <c:pt idx="15">
                  <c:v>216.54742406310001</c:v>
                </c:pt>
                <c:pt idx="16">
                  <c:v>194.99547181139999</c:v>
                </c:pt>
                <c:pt idx="17">
                  <c:v>184.39930766399999</c:v>
                </c:pt>
                <c:pt idx="18">
                  <c:v>183.29495063100001</c:v>
                </c:pt>
                <c:pt idx="19">
                  <c:v>183.5271487764</c:v>
                </c:pt>
                <c:pt idx="20">
                  <c:v>177.51265047359999</c:v>
                </c:pt>
                <c:pt idx="21">
                  <c:v>174.24205464510001</c:v>
                </c:pt>
                <c:pt idx="22">
                  <c:v>236.6353953249</c:v>
                </c:pt>
                <c:pt idx="23">
                  <c:v>497.611952331</c:v>
                </c:pt>
                <c:pt idx="24">
                  <c:v>761.40037224419996</c:v>
                </c:pt>
                <c:pt idx="25">
                  <c:v>770.03417889449997</c:v>
                </c:pt>
                <c:pt idx="26">
                  <c:v>767.48566266449996</c:v>
                </c:pt>
                <c:pt idx="27">
                  <c:v>786.49759374029998</c:v>
                </c:pt>
                <c:pt idx="28">
                  <c:v>775.77683546610001</c:v>
                </c:pt>
                <c:pt idx="29">
                  <c:v>774.57336946859994</c:v>
                </c:pt>
                <c:pt idx="30">
                  <c:v>790.75927921380003</c:v>
                </c:pt>
                <c:pt idx="31">
                  <c:v>831.9574599140999</c:v>
                </c:pt>
                <c:pt idx="32">
                  <c:v>885.49045916759997</c:v>
                </c:pt>
                <c:pt idx="33">
                  <c:v>911.45700786659995</c:v>
                </c:pt>
                <c:pt idx="34">
                  <c:v>912.4197806645999</c:v>
                </c:pt>
                <c:pt idx="35">
                  <c:v>911.43718607369988</c:v>
                </c:pt>
                <c:pt idx="36">
                  <c:v>910.28752208549997</c:v>
                </c:pt>
                <c:pt idx="37">
                  <c:v>917.74051621590002</c:v>
                </c:pt>
                <c:pt idx="38">
                  <c:v>925.23315393209998</c:v>
                </c:pt>
                <c:pt idx="39">
                  <c:v>920.24655717539997</c:v>
                </c:pt>
                <c:pt idx="40">
                  <c:v>910.87934418780003</c:v>
                </c:pt>
                <c:pt idx="41">
                  <c:v>901.46965592969991</c:v>
                </c:pt>
                <c:pt idx="42">
                  <c:v>892.9066413969</c:v>
                </c:pt>
                <c:pt idx="43">
                  <c:v>882.46621990799997</c:v>
                </c:pt>
                <c:pt idx="44">
                  <c:v>872.41090753829997</c:v>
                </c:pt>
                <c:pt idx="45">
                  <c:v>863.79409099619988</c:v>
                </c:pt>
                <c:pt idx="46">
                  <c:v>862.7661894501</c:v>
                </c:pt>
                <c:pt idx="47">
                  <c:v>882.39259610580007</c:v>
                </c:pt>
                <c:pt idx="48">
                  <c:v>901.19781419849994</c:v>
                </c:pt>
                <c:pt idx="49">
                  <c:v>901.44417076740001</c:v>
                </c:pt>
                <c:pt idx="50">
                  <c:v>896.55101960579998</c:v>
                </c:pt>
                <c:pt idx="51">
                  <c:v>887.96251991069994</c:v>
                </c:pt>
                <c:pt idx="52">
                  <c:v>876.64993953419992</c:v>
                </c:pt>
                <c:pt idx="53">
                  <c:v>865.17312144509992</c:v>
                </c:pt>
                <c:pt idx="54">
                  <c:v>856.74602777789994</c:v>
                </c:pt>
                <c:pt idx="55">
                  <c:v>850.73436115979996</c:v>
                </c:pt>
                <c:pt idx="56">
                  <c:v>843.13695110969991</c:v>
                </c:pt>
                <c:pt idx="57">
                  <c:v>833.08447042469993</c:v>
                </c:pt>
                <c:pt idx="58">
                  <c:v>823.49921771519996</c:v>
                </c:pt>
                <c:pt idx="59">
                  <c:v>817.10527366259998</c:v>
                </c:pt>
                <c:pt idx="60">
                  <c:v>813.12109328969996</c:v>
                </c:pt>
                <c:pt idx="61">
                  <c:v>805.05079189469996</c:v>
                </c:pt>
                <c:pt idx="62">
                  <c:v>793.09541909130007</c:v>
                </c:pt>
                <c:pt idx="63">
                  <c:v>780.18293685930007</c:v>
                </c:pt>
                <c:pt idx="64">
                  <c:v>763.07956127130001</c:v>
                </c:pt>
                <c:pt idx="65">
                  <c:v>691.77207715589998</c:v>
                </c:pt>
                <c:pt idx="66">
                  <c:v>689.01401625810001</c:v>
                </c:pt>
                <c:pt idx="67">
                  <c:v>718.23983404680007</c:v>
                </c:pt>
                <c:pt idx="68">
                  <c:v>752.02466420249993</c:v>
                </c:pt>
                <c:pt idx="69">
                  <c:v>728.68025553569998</c:v>
                </c:pt>
                <c:pt idx="70">
                  <c:v>755.13668568779997</c:v>
                </c:pt>
                <c:pt idx="71">
                  <c:v>749.77630655069993</c:v>
                </c:pt>
                <c:pt idx="72">
                  <c:v>759.85144071330001</c:v>
                </c:pt>
                <c:pt idx="73">
                  <c:v>738.45239943540003</c:v>
                </c:pt>
                <c:pt idx="74">
                  <c:v>724.85181782130007</c:v>
                </c:pt>
                <c:pt idx="75">
                  <c:v>652.28140232969997</c:v>
                </c:pt>
                <c:pt idx="76">
                  <c:v>591.5983992086999</c:v>
                </c:pt>
                <c:pt idx="77">
                  <c:v>556.35525143250004</c:v>
                </c:pt>
                <c:pt idx="78">
                  <c:v>502.43997474449998</c:v>
                </c:pt>
                <c:pt idx="79">
                  <c:v>472.46376051030001</c:v>
                </c:pt>
                <c:pt idx="80">
                  <c:v>434.39175971879996</c:v>
                </c:pt>
                <c:pt idx="81">
                  <c:v>396.93706619189999</c:v>
                </c:pt>
                <c:pt idx="82">
                  <c:v>366.97217869650001</c:v>
                </c:pt>
                <c:pt idx="83">
                  <c:v>341.5832936763</c:v>
                </c:pt>
                <c:pt idx="84">
                  <c:v>320.7081140679</c:v>
                </c:pt>
                <c:pt idx="85">
                  <c:v>301.89723260579996</c:v>
                </c:pt>
                <c:pt idx="86">
                  <c:v>282.45488545559999</c:v>
                </c:pt>
                <c:pt idx="87">
                  <c:v>262.44053799599999</c:v>
                </c:pt>
                <c:pt idx="88">
                  <c:v>243.81937940879999</c:v>
                </c:pt>
                <c:pt idx="89">
                  <c:v>222.74315018670001</c:v>
                </c:pt>
                <c:pt idx="90">
                  <c:v>202.0916736696</c:v>
                </c:pt>
                <c:pt idx="91">
                  <c:v>183.51299035289998</c:v>
                </c:pt>
                <c:pt idx="92">
                  <c:v>167.44884304979999</c:v>
                </c:pt>
                <c:pt idx="93">
                  <c:v>151.61689389209999</c:v>
                </c:pt>
                <c:pt idx="94">
                  <c:v>138.28815400920001</c:v>
                </c:pt>
                <c:pt idx="95">
                  <c:v>126.7122269556</c:v>
                </c:pt>
                <c:pt idx="96">
                  <c:v>116.30861736779998</c:v>
                </c:pt>
                <c:pt idx="97">
                  <c:v>106.5874437927</c:v>
                </c:pt>
                <c:pt idx="98">
                  <c:v>97.231557543899996</c:v>
                </c:pt>
                <c:pt idx="99">
                  <c:v>88.198483350899991</c:v>
                </c:pt>
                <c:pt idx="100">
                  <c:v>80.643548571300002</c:v>
                </c:pt>
                <c:pt idx="101">
                  <c:v>73.722911164500005</c:v>
                </c:pt>
                <c:pt idx="102">
                  <c:v>67.861323835500002</c:v>
                </c:pt>
                <c:pt idx="103">
                  <c:v>62.835083492999999</c:v>
                </c:pt>
                <c:pt idx="104">
                  <c:v>59.360606366100001</c:v>
                </c:pt>
                <c:pt idx="105">
                  <c:v>56.381674061699997</c:v>
                </c:pt>
                <c:pt idx="106">
                  <c:v>53.552821046399998</c:v>
                </c:pt>
                <c:pt idx="107">
                  <c:v>50.483274831599999</c:v>
                </c:pt>
                <c:pt idx="108">
                  <c:v>47.391075139199998</c:v>
                </c:pt>
                <c:pt idx="109">
                  <c:v>44.426301258300001</c:v>
                </c:pt>
                <c:pt idx="110">
                  <c:v>41.385071890500001</c:v>
                </c:pt>
                <c:pt idx="111">
                  <c:v>38.312693990999996</c:v>
                </c:pt>
                <c:pt idx="112">
                  <c:v>35.4668508675</c:v>
                </c:pt>
                <c:pt idx="113">
                  <c:v>33.289285333199999</c:v>
                </c:pt>
                <c:pt idx="114">
                  <c:v>31.794155811599996</c:v>
                </c:pt>
                <c:pt idx="115">
                  <c:v>30.517066011899999</c:v>
                </c:pt>
                <c:pt idx="116">
                  <c:v>28.990787958599999</c:v>
                </c:pt>
                <c:pt idx="117">
                  <c:v>27.203994912900001</c:v>
                </c:pt>
                <c:pt idx="118">
                  <c:v>25.221815622899999</c:v>
                </c:pt>
                <c:pt idx="119">
                  <c:v>23.072566935599998</c:v>
                </c:pt>
                <c:pt idx="120">
                  <c:v>20.784565697999998</c:v>
                </c:pt>
                <c:pt idx="121">
                  <c:v>18.0689800707</c:v>
                </c:pt>
                <c:pt idx="122">
                  <c:v>15.104206189799999</c:v>
                </c:pt>
                <c:pt idx="123">
                  <c:v>13.1220268998</c:v>
                </c:pt>
                <c:pt idx="124">
                  <c:v>12.2640264357</c:v>
                </c:pt>
                <c:pt idx="125">
                  <c:v>11.5476102066</c:v>
                </c:pt>
                <c:pt idx="126">
                  <c:v>10.822698923399999</c:v>
                </c:pt>
                <c:pt idx="127">
                  <c:v>10.213886712899999</c:v>
                </c:pt>
                <c:pt idx="128">
                  <c:v>9.6560448270000006</c:v>
                </c:pt>
                <c:pt idx="129">
                  <c:v>9.1548366351000006</c:v>
                </c:pt>
                <c:pt idx="130">
                  <c:v>8.6989353983999997</c:v>
                </c:pt>
                <c:pt idx="131">
                  <c:v>8.2855094321999996</c:v>
                </c:pt>
                <c:pt idx="132">
                  <c:v>7.9032319977000007</c:v>
                </c:pt>
              </c:numCache>
            </c:numRef>
          </c:yVal>
          <c:smooth val="1"/>
        </c:ser>
        <c:ser>
          <c:idx val="3"/>
          <c:order val="3"/>
          <c:tx>
            <c:v>USGS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'08075000'!$A$24:$A$155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'08075000'!$H$24:$H$155</c:f>
              <c:numCache>
                <c:formatCode>General</c:formatCode>
                <c:ptCount val="132"/>
                <c:pt idx="0">
                  <c:v>49.55448225</c:v>
                </c:pt>
                <c:pt idx="1">
                  <c:v>54.368346240000001</c:v>
                </c:pt>
                <c:pt idx="2">
                  <c:v>60.314884110000001</c:v>
                </c:pt>
                <c:pt idx="3">
                  <c:v>56.067357059999999</c:v>
                </c:pt>
                <c:pt idx="4">
                  <c:v>52.386166949999996</c:v>
                </c:pt>
                <c:pt idx="5">
                  <c:v>51.536661539999997</c:v>
                </c:pt>
                <c:pt idx="6">
                  <c:v>74.473307609999992</c:v>
                </c:pt>
                <c:pt idx="7">
                  <c:v>89.764404990000003</c:v>
                </c:pt>
                <c:pt idx="8">
                  <c:v>108.17035554</c:v>
                </c:pt>
                <c:pt idx="9">
                  <c:v>239.56052561999999</c:v>
                </c:pt>
                <c:pt idx="10">
                  <c:v>300.15857819999997</c:v>
                </c:pt>
                <c:pt idx="11">
                  <c:v>294.4952088</c:v>
                </c:pt>
                <c:pt idx="12">
                  <c:v>283.16847000000001</c:v>
                </c:pt>
                <c:pt idx="13">
                  <c:v>258.81598157999997</c:v>
                </c:pt>
                <c:pt idx="14">
                  <c:v>222.85358589000001</c:v>
                </c:pt>
                <c:pt idx="15">
                  <c:v>185.75851631999998</c:v>
                </c:pt>
                <c:pt idx="16">
                  <c:v>156.02582697</c:v>
                </c:pt>
                <c:pt idx="17">
                  <c:v>134.78819171999999</c:v>
                </c:pt>
                <c:pt idx="18">
                  <c:v>123.74462138999999</c:v>
                </c:pt>
                <c:pt idx="19">
                  <c:v>121.19610516</c:v>
                </c:pt>
                <c:pt idx="20">
                  <c:v>126.85947456</c:v>
                </c:pt>
                <c:pt idx="21">
                  <c:v>128.55848538000001</c:v>
                </c:pt>
                <c:pt idx="22">
                  <c:v>126.00996914999999</c:v>
                </c:pt>
                <c:pt idx="23">
                  <c:v>184.0595055</c:v>
                </c:pt>
                <c:pt idx="24">
                  <c:v>608.81221049999999</c:v>
                </c:pt>
                <c:pt idx="25">
                  <c:v>696.59443620000002</c:v>
                </c:pt>
                <c:pt idx="26">
                  <c:v>699.4261209</c:v>
                </c:pt>
                <c:pt idx="27">
                  <c:v>781.54497719999995</c:v>
                </c:pt>
                <c:pt idx="28">
                  <c:v>781.54497719999995</c:v>
                </c:pt>
                <c:pt idx="29">
                  <c:v>756.05981489999999</c:v>
                </c:pt>
                <c:pt idx="30">
                  <c:v>792.87171599999999</c:v>
                </c:pt>
                <c:pt idx="31">
                  <c:v>838.17867119999994</c:v>
                </c:pt>
                <c:pt idx="32">
                  <c:v>900.47573460000001</c:v>
                </c:pt>
                <c:pt idx="33">
                  <c:v>942.95100509999997</c:v>
                </c:pt>
                <c:pt idx="34">
                  <c:v>957.1094286</c:v>
                </c:pt>
                <c:pt idx="35">
                  <c:v>959.94111329999998</c:v>
                </c:pt>
                <c:pt idx="36">
                  <c:v>968.43616739999993</c:v>
                </c:pt>
                <c:pt idx="37">
                  <c:v>968.43616739999993</c:v>
                </c:pt>
                <c:pt idx="38">
                  <c:v>991.08964500000002</c:v>
                </c:pt>
                <c:pt idx="39">
                  <c:v>993.9213297</c:v>
                </c:pt>
                <c:pt idx="40">
                  <c:v>985.42627559999994</c:v>
                </c:pt>
                <c:pt idx="41">
                  <c:v>976.93122149999999</c:v>
                </c:pt>
                <c:pt idx="42">
                  <c:v>968.43616739999993</c:v>
                </c:pt>
                <c:pt idx="43">
                  <c:v>959.94111329999998</c:v>
                </c:pt>
                <c:pt idx="44">
                  <c:v>942.95100509999997</c:v>
                </c:pt>
                <c:pt idx="45">
                  <c:v>931.62426629999993</c:v>
                </c:pt>
                <c:pt idx="46">
                  <c:v>914.63415809999992</c:v>
                </c:pt>
                <c:pt idx="47">
                  <c:v>900.47573460000001</c:v>
                </c:pt>
                <c:pt idx="48">
                  <c:v>931.62426629999993</c:v>
                </c:pt>
                <c:pt idx="49">
                  <c:v>940.11932039999999</c:v>
                </c:pt>
                <c:pt idx="50">
                  <c:v>934.45595100000003</c:v>
                </c:pt>
                <c:pt idx="51">
                  <c:v>925.96089689999997</c:v>
                </c:pt>
                <c:pt idx="52">
                  <c:v>911.80247339999994</c:v>
                </c:pt>
                <c:pt idx="53">
                  <c:v>891.98068049999995</c:v>
                </c:pt>
                <c:pt idx="54">
                  <c:v>863.66383350000001</c:v>
                </c:pt>
                <c:pt idx="55">
                  <c:v>846.6737253</c:v>
                </c:pt>
                <c:pt idx="56">
                  <c:v>818.35687829999995</c:v>
                </c:pt>
                <c:pt idx="57">
                  <c:v>798.53508539999996</c:v>
                </c:pt>
                <c:pt idx="58">
                  <c:v>741.90139139999997</c:v>
                </c:pt>
                <c:pt idx="59">
                  <c:v>702.25780559999998</c:v>
                </c:pt>
                <c:pt idx="60">
                  <c:v>676.77264330000003</c:v>
                </c:pt>
                <c:pt idx="61">
                  <c:v>662.6142198</c:v>
                </c:pt>
                <c:pt idx="62">
                  <c:v>634.29737279999995</c:v>
                </c:pt>
                <c:pt idx="63">
                  <c:v>625.8023187</c:v>
                </c:pt>
                <c:pt idx="64">
                  <c:v>625.8023187</c:v>
                </c:pt>
                <c:pt idx="65">
                  <c:v>656.95085040000004</c:v>
                </c:pt>
                <c:pt idx="66">
                  <c:v>682.43601269999999</c:v>
                </c:pt>
                <c:pt idx="67">
                  <c:v>722.07959849999997</c:v>
                </c:pt>
                <c:pt idx="68">
                  <c:v>716.41622910000001</c:v>
                </c:pt>
                <c:pt idx="69">
                  <c:v>716.41622910000001</c:v>
                </c:pt>
                <c:pt idx="70">
                  <c:v>724.91128319999996</c:v>
                </c:pt>
                <c:pt idx="71">
                  <c:v>736.238022</c:v>
                </c:pt>
                <c:pt idx="72">
                  <c:v>753.22813020000001</c:v>
                </c:pt>
                <c:pt idx="73">
                  <c:v>739.06970669999998</c:v>
                </c:pt>
                <c:pt idx="74">
                  <c:v>710.75285969999993</c:v>
                </c:pt>
                <c:pt idx="75">
                  <c:v>688.09938209999996</c:v>
                </c:pt>
                <c:pt idx="76">
                  <c:v>679.60432800000001</c:v>
                </c:pt>
                <c:pt idx="77">
                  <c:v>645.62411159999999</c:v>
                </c:pt>
                <c:pt idx="78">
                  <c:v>608.81221049999999</c:v>
                </c:pt>
                <c:pt idx="79">
                  <c:v>574.83199409999997</c:v>
                </c:pt>
                <c:pt idx="80">
                  <c:v>540.85177769999996</c:v>
                </c:pt>
                <c:pt idx="81">
                  <c:v>489.88145309999999</c:v>
                </c:pt>
                <c:pt idx="82">
                  <c:v>444.57449789999998</c:v>
                </c:pt>
                <c:pt idx="83">
                  <c:v>413.4259662</c:v>
                </c:pt>
                <c:pt idx="84">
                  <c:v>379.44574979999999</c:v>
                </c:pt>
                <c:pt idx="85">
                  <c:v>362.45564159999998</c:v>
                </c:pt>
                <c:pt idx="86">
                  <c:v>339.802164</c:v>
                </c:pt>
                <c:pt idx="87">
                  <c:v>319.98037110000001</c:v>
                </c:pt>
                <c:pt idx="88">
                  <c:v>300.15857819999997</c:v>
                </c:pt>
                <c:pt idx="89">
                  <c:v>275.52292131000002</c:v>
                </c:pt>
                <c:pt idx="90">
                  <c:v>250.03775901</c:v>
                </c:pt>
                <c:pt idx="91">
                  <c:v>221.72091201000001</c:v>
                </c:pt>
                <c:pt idx="92">
                  <c:v>197.36842358999999</c:v>
                </c:pt>
                <c:pt idx="93">
                  <c:v>181.79415774</c:v>
                </c:pt>
                <c:pt idx="94">
                  <c:v>158.29117472999999</c:v>
                </c:pt>
                <c:pt idx="95">
                  <c:v>143.56641428999998</c:v>
                </c:pt>
                <c:pt idx="96">
                  <c:v>131.10700161</c:v>
                </c:pt>
                <c:pt idx="97">
                  <c:v>121.19610516</c:v>
                </c:pt>
                <c:pt idx="98">
                  <c:v>113.55055647</c:v>
                </c:pt>
                <c:pt idx="99">
                  <c:v>105.90500777999999</c:v>
                </c:pt>
                <c:pt idx="100">
                  <c:v>99.392132969999992</c:v>
                </c:pt>
                <c:pt idx="101">
                  <c:v>94.861437449999997</c:v>
                </c:pt>
                <c:pt idx="102">
                  <c:v>89.764404990000003</c:v>
                </c:pt>
                <c:pt idx="103">
                  <c:v>85.516877940000001</c:v>
                </c:pt>
                <c:pt idx="104">
                  <c:v>81.835687829999998</c:v>
                </c:pt>
                <c:pt idx="105">
                  <c:v>78.154497719999995</c:v>
                </c:pt>
                <c:pt idx="106">
                  <c:v>73.906970669999993</c:v>
                </c:pt>
                <c:pt idx="107">
                  <c:v>71.358454440000003</c:v>
                </c:pt>
                <c:pt idx="108">
                  <c:v>68.526769739999992</c:v>
                </c:pt>
                <c:pt idx="109">
                  <c:v>66.827758919999994</c:v>
                </c:pt>
                <c:pt idx="110">
                  <c:v>65.695085039999995</c:v>
                </c:pt>
                <c:pt idx="111">
                  <c:v>63.146568809999998</c:v>
                </c:pt>
                <c:pt idx="112">
                  <c:v>62.297063399999999</c:v>
                </c:pt>
                <c:pt idx="113">
                  <c:v>60.031715640000002</c:v>
                </c:pt>
                <c:pt idx="114">
                  <c:v>58.615873289999996</c:v>
                </c:pt>
                <c:pt idx="115">
                  <c:v>57.483199409999997</c:v>
                </c:pt>
                <c:pt idx="116">
                  <c:v>56.067357059999999</c:v>
                </c:pt>
                <c:pt idx="117">
                  <c:v>54.368346240000001</c:v>
                </c:pt>
                <c:pt idx="118">
                  <c:v>53.235672359999995</c:v>
                </c:pt>
                <c:pt idx="119">
                  <c:v>51.819830009999997</c:v>
                </c:pt>
                <c:pt idx="120">
                  <c:v>50.687156129999998</c:v>
                </c:pt>
                <c:pt idx="121">
                  <c:v>49.55448225</c:v>
                </c:pt>
                <c:pt idx="122">
                  <c:v>48.421808370000001</c:v>
                </c:pt>
                <c:pt idx="123">
                  <c:v>47.005966019999995</c:v>
                </c:pt>
                <c:pt idx="124">
                  <c:v>46.156460609999996</c:v>
                </c:pt>
                <c:pt idx="125">
                  <c:v>44.740618259999998</c:v>
                </c:pt>
                <c:pt idx="126">
                  <c:v>43.607944379999999</c:v>
                </c:pt>
                <c:pt idx="127">
                  <c:v>42.192102030000001</c:v>
                </c:pt>
                <c:pt idx="128">
                  <c:v>41.342596620000002</c:v>
                </c:pt>
                <c:pt idx="129">
                  <c:v>39.926754269999996</c:v>
                </c:pt>
                <c:pt idx="130">
                  <c:v>38.794080389999998</c:v>
                </c:pt>
                <c:pt idx="131">
                  <c:v>38.510911919999998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610624"/>
        <c:axId val="170611200"/>
      </c:scatterChart>
      <c:valAx>
        <c:axId val="170610624"/>
        <c:scaling>
          <c:orientation val="minMax"/>
          <c:max val="42978.5"/>
          <c:min val="42972.5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 </a:t>
                </a:r>
              </a:p>
            </c:rich>
          </c:tx>
          <c:layout/>
          <c:overlay val="0"/>
        </c:title>
        <c:numFmt formatCode="m/d/yyyy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600"/>
            </a:pPr>
            <a:endParaRPr lang="en-US"/>
          </a:p>
        </c:txPr>
        <c:crossAx val="170611200"/>
        <c:crosses val="autoZero"/>
        <c:crossBetween val="midCat"/>
        <c:majorUnit val="1"/>
      </c:valAx>
      <c:valAx>
        <c:axId val="170611200"/>
        <c:scaling>
          <c:orientation val="minMax"/>
          <c:max val="14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Flow Rate (m</a:t>
                </a:r>
                <a:r>
                  <a:rPr lang="en-US" sz="2000" baseline="30000"/>
                  <a:t>3</a:t>
                </a:r>
                <a:r>
                  <a:rPr lang="en-US" sz="2000"/>
                  <a:t>/s)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7061062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/>
            </a:pPr>
            <a:r>
              <a:rPr lang="en-US" sz="3200"/>
              <a:t>Junction</a:t>
            </a:r>
            <a:r>
              <a:rPr lang="en-US" sz="3200" baseline="0"/>
              <a:t> 4</a:t>
            </a:r>
            <a:endParaRPr lang="en-US" sz="3200"/>
          </a:p>
        </c:rich>
      </c:tx>
      <c:layout>
        <c:manualLayout>
          <c:xMode val="edge"/>
          <c:yMode val="edge"/>
          <c:x val="0.37314564887509782"/>
          <c:y val="0.13188884072611834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35425832579899014"/>
          <c:y val="0.12718886704002524"/>
          <c:w val="0.5795634224471069"/>
          <c:h val="0.75289570057339195"/>
        </c:manualLayout>
      </c:layout>
      <c:scatterChart>
        <c:scatterStyle val="smoothMarker"/>
        <c:varyColors val="0"/>
        <c:ser>
          <c:idx val="0"/>
          <c:order val="0"/>
          <c:tx>
            <c:v>MPE</c:v>
          </c:tx>
          <c:spPr>
            <a:ln w="44450" cmpd="sng">
              <a:solidFill>
                <a:schemeClr val="accent4">
                  <a:lumMod val="75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HMS_MRMS!$A$24:$A$155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HMS_MRMS!$M$24:$M$155</c:f>
              <c:numCache>
                <c:formatCode>General</c:formatCode>
                <c:ptCount val="132"/>
                <c:pt idx="0">
                  <c:v>119.02137131039999</c:v>
                </c:pt>
                <c:pt idx="1">
                  <c:v>138.2003717835</c:v>
                </c:pt>
                <c:pt idx="2">
                  <c:v>149.1873084195</c:v>
                </c:pt>
                <c:pt idx="3">
                  <c:v>158.27418462179998</c:v>
                </c:pt>
                <c:pt idx="4">
                  <c:v>158.31382820760001</c:v>
                </c:pt>
                <c:pt idx="5">
                  <c:v>150.03681382950001</c:v>
                </c:pt>
                <c:pt idx="6">
                  <c:v>151.80944845170001</c:v>
                </c:pt>
                <c:pt idx="7">
                  <c:v>170.36547829079998</c:v>
                </c:pt>
                <c:pt idx="8">
                  <c:v>201.89062405589999</c:v>
                </c:pt>
                <c:pt idx="9">
                  <c:v>256.91875283100001</c:v>
                </c:pt>
                <c:pt idx="10">
                  <c:v>355.31696447129997</c:v>
                </c:pt>
                <c:pt idx="11">
                  <c:v>486.80624351580002</c:v>
                </c:pt>
                <c:pt idx="12">
                  <c:v>586.05396056609993</c:v>
                </c:pt>
                <c:pt idx="13">
                  <c:v>591.95235979619997</c:v>
                </c:pt>
                <c:pt idx="14">
                  <c:v>528.88224647309994</c:v>
                </c:pt>
                <c:pt idx="15">
                  <c:v>457.29725725709994</c:v>
                </c:pt>
                <c:pt idx="16">
                  <c:v>396.67371951479998</c:v>
                </c:pt>
                <c:pt idx="17">
                  <c:v>340.32602566949998</c:v>
                </c:pt>
                <c:pt idx="18">
                  <c:v>291.47380122509998</c:v>
                </c:pt>
                <c:pt idx="19">
                  <c:v>259.11330847350001</c:v>
                </c:pt>
                <c:pt idx="20">
                  <c:v>244.99736024399999</c:v>
                </c:pt>
                <c:pt idx="21">
                  <c:v>239.56902067409996</c:v>
                </c:pt>
                <c:pt idx="22">
                  <c:v>233.5148787855</c:v>
                </c:pt>
                <c:pt idx="23">
                  <c:v>240.78947677979997</c:v>
                </c:pt>
                <c:pt idx="24">
                  <c:v>338.78275750799997</c:v>
                </c:pt>
                <c:pt idx="25">
                  <c:v>628.31685471359992</c:v>
                </c:pt>
                <c:pt idx="26">
                  <c:v>955.66526940300002</c:v>
                </c:pt>
                <c:pt idx="27">
                  <c:v>1074.3468385494</c:v>
                </c:pt>
                <c:pt idx="28">
                  <c:v>1133.2175634624</c:v>
                </c:pt>
                <c:pt idx="29">
                  <c:v>1160.8887863508</c:v>
                </c:pt>
                <c:pt idx="30">
                  <c:v>1163.7034809426</c:v>
                </c:pt>
                <c:pt idx="31">
                  <c:v>1181.8262630226</c:v>
                </c:pt>
                <c:pt idx="32">
                  <c:v>1210.5367141958998</c:v>
                </c:pt>
                <c:pt idx="33">
                  <c:v>1235.8916189996999</c:v>
                </c:pt>
                <c:pt idx="34">
                  <c:v>1246.2216047853001</c:v>
                </c:pt>
                <c:pt idx="35">
                  <c:v>1243.4550488333998</c:v>
                </c:pt>
                <c:pt idx="36">
                  <c:v>1246.4453078766001</c:v>
                </c:pt>
                <c:pt idx="37">
                  <c:v>1241.2406713979999</c:v>
                </c:pt>
                <c:pt idx="38">
                  <c:v>1220.6231750973</c:v>
                </c:pt>
                <c:pt idx="39">
                  <c:v>1187.5490978012999</c:v>
                </c:pt>
                <c:pt idx="40">
                  <c:v>1152.3909005661001</c:v>
                </c:pt>
                <c:pt idx="41">
                  <c:v>1141.2057460011001</c:v>
                </c:pt>
                <c:pt idx="42">
                  <c:v>1135.1657625359999</c:v>
                </c:pt>
                <c:pt idx="43">
                  <c:v>1125.9797773691998</c:v>
                </c:pt>
                <c:pt idx="44">
                  <c:v>1114.1999690171999</c:v>
                </c:pt>
                <c:pt idx="45">
                  <c:v>1100.8627340802</c:v>
                </c:pt>
                <c:pt idx="46">
                  <c:v>1086.8204096528998</c:v>
                </c:pt>
                <c:pt idx="47">
                  <c:v>1075.2869578698001</c:v>
                </c:pt>
                <c:pt idx="48">
                  <c:v>1075.6126016103001</c:v>
                </c:pt>
                <c:pt idx="49">
                  <c:v>1108.3015697871001</c:v>
                </c:pt>
                <c:pt idx="50">
                  <c:v>1156.8508039686001</c:v>
                </c:pt>
                <c:pt idx="51">
                  <c:v>1193.7674774024999</c:v>
                </c:pt>
                <c:pt idx="52">
                  <c:v>1206.8838409328998</c:v>
                </c:pt>
                <c:pt idx="53">
                  <c:v>1203.8142947181</c:v>
                </c:pt>
                <c:pt idx="54">
                  <c:v>1189.8710792552999</c:v>
                </c:pt>
                <c:pt idx="55">
                  <c:v>1150.5276520334999</c:v>
                </c:pt>
                <c:pt idx="56">
                  <c:v>1104.6515282088001</c:v>
                </c:pt>
                <c:pt idx="57">
                  <c:v>1083.4393781211002</c:v>
                </c:pt>
                <c:pt idx="58">
                  <c:v>1070.3003611131001</c:v>
                </c:pt>
                <c:pt idx="59">
                  <c:v>1061.6127524535</c:v>
                </c:pt>
                <c:pt idx="60">
                  <c:v>1061.0973858381001</c:v>
                </c:pt>
                <c:pt idx="61">
                  <c:v>1066.4266164435001</c:v>
                </c:pt>
                <c:pt idx="62">
                  <c:v>1074.7347793532999</c:v>
                </c:pt>
                <c:pt idx="63">
                  <c:v>1083.2921305166999</c:v>
                </c:pt>
                <c:pt idx="64">
                  <c:v>1090.1901144458998</c:v>
                </c:pt>
                <c:pt idx="65">
                  <c:v>1097.1730489161</c:v>
                </c:pt>
                <c:pt idx="66">
                  <c:v>1104.6515282088001</c:v>
                </c:pt>
                <c:pt idx="67">
                  <c:v>1111.5806606696999</c:v>
                </c:pt>
                <c:pt idx="68">
                  <c:v>1115.4402469158001</c:v>
                </c:pt>
                <c:pt idx="69">
                  <c:v>1115.0862863283</c:v>
                </c:pt>
                <c:pt idx="70">
                  <c:v>1113.3419685531001</c:v>
                </c:pt>
                <c:pt idx="71">
                  <c:v>1113.899810439</c:v>
                </c:pt>
                <c:pt idx="72">
                  <c:v>1117.8585056496001</c:v>
                </c:pt>
                <c:pt idx="73">
                  <c:v>1121.0413192523999</c:v>
                </c:pt>
                <c:pt idx="74">
                  <c:v>1120.2371207976</c:v>
                </c:pt>
                <c:pt idx="75">
                  <c:v>1116.0122472251999</c:v>
                </c:pt>
                <c:pt idx="76">
                  <c:v>1110.5357690153999</c:v>
                </c:pt>
                <c:pt idx="77">
                  <c:v>1104.9035481471001</c:v>
                </c:pt>
                <c:pt idx="78">
                  <c:v>1101.5508334623</c:v>
                </c:pt>
                <c:pt idx="79">
                  <c:v>1099.005148917</c:v>
                </c:pt>
                <c:pt idx="80">
                  <c:v>1093.7721955913998</c:v>
                </c:pt>
                <c:pt idx="81">
                  <c:v>1086.2569043976</c:v>
                </c:pt>
                <c:pt idx="82">
                  <c:v>1076.6178496788</c:v>
                </c:pt>
                <c:pt idx="83">
                  <c:v>1064.5378827485999</c:v>
                </c:pt>
                <c:pt idx="84">
                  <c:v>1051.7556580128</c:v>
                </c:pt>
                <c:pt idx="85">
                  <c:v>1038.9451164299999</c:v>
                </c:pt>
                <c:pt idx="86">
                  <c:v>1024.6111284786</c:v>
                </c:pt>
                <c:pt idx="87">
                  <c:v>984.0217599888</c:v>
                </c:pt>
                <c:pt idx="88">
                  <c:v>602.0473157516999</c:v>
                </c:pt>
                <c:pt idx="89">
                  <c:v>147.09752511089999</c:v>
                </c:pt>
                <c:pt idx="90">
                  <c:v>294.86332781099998</c:v>
                </c:pt>
                <c:pt idx="91">
                  <c:v>358.06653031499997</c:v>
                </c:pt>
                <c:pt idx="92">
                  <c:v>200.3756727414</c:v>
                </c:pt>
                <c:pt idx="93">
                  <c:v>244.39421140290003</c:v>
                </c:pt>
                <c:pt idx="94">
                  <c:v>231.43075884629999</c:v>
                </c:pt>
                <c:pt idx="95">
                  <c:v>168.37197226199999</c:v>
                </c:pt>
                <c:pt idx="96">
                  <c:v>194.80858062120001</c:v>
                </c:pt>
                <c:pt idx="97">
                  <c:v>152.71558755570001</c:v>
                </c:pt>
                <c:pt idx="98">
                  <c:v>146.07811861889999</c:v>
                </c:pt>
                <c:pt idx="99">
                  <c:v>142.0826115072</c:v>
                </c:pt>
                <c:pt idx="100">
                  <c:v>118.11240052170001</c:v>
                </c:pt>
                <c:pt idx="101">
                  <c:v>123.2773934145</c:v>
                </c:pt>
                <c:pt idx="102">
                  <c:v>107.9551475028</c:v>
                </c:pt>
                <c:pt idx="103">
                  <c:v>104.59393776389999</c:v>
                </c:pt>
                <c:pt idx="104">
                  <c:v>99.904667900699991</c:v>
                </c:pt>
                <c:pt idx="105">
                  <c:v>90.789474851399987</c:v>
                </c:pt>
                <c:pt idx="106">
                  <c:v>87.145096642499993</c:v>
                </c:pt>
                <c:pt idx="107">
                  <c:v>81.331647953399994</c:v>
                </c:pt>
                <c:pt idx="108">
                  <c:v>75.543684426600009</c:v>
                </c:pt>
                <c:pt idx="109">
                  <c:v>69.809522909099996</c:v>
                </c:pt>
                <c:pt idx="110">
                  <c:v>63.101261854800001</c:v>
                </c:pt>
                <c:pt idx="111">
                  <c:v>57.469040986499998</c:v>
                </c:pt>
                <c:pt idx="112">
                  <c:v>52.445632328699993</c:v>
                </c:pt>
                <c:pt idx="113">
                  <c:v>48.084837890699994</c:v>
                </c:pt>
                <c:pt idx="114">
                  <c:v>44.304538816199994</c:v>
                </c:pt>
                <c:pt idx="115">
                  <c:v>40.872536959800001</c:v>
                </c:pt>
                <c:pt idx="116">
                  <c:v>37.885109601300002</c:v>
                </c:pt>
                <c:pt idx="117">
                  <c:v>35.104395225899999</c:v>
                </c:pt>
                <c:pt idx="118">
                  <c:v>32.989126755000001</c:v>
                </c:pt>
                <c:pt idx="119">
                  <c:v>31.482670494599997</c:v>
                </c:pt>
                <c:pt idx="120">
                  <c:v>30.123461838599997</c:v>
                </c:pt>
                <c:pt idx="121">
                  <c:v>28.512233244299999</c:v>
                </c:pt>
                <c:pt idx="122">
                  <c:v>26.532885639</c:v>
                </c:pt>
                <c:pt idx="123">
                  <c:v>24.307181464799999</c:v>
                </c:pt>
                <c:pt idx="124">
                  <c:v>21.6963681714</c:v>
                </c:pt>
                <c:pt idx="125">
                  <c:v>18.745752713999998</c:v>
                </c:pt>
                <c:pt idx="126">
                  <c:v>15.950879915099998</c:v>
                </c:pt>
                <c:pt idx="127">
                  <c:v>13.988522417999999</c:v>
                </c:pt>
                <c:pt idx="128">
                  <c:v>12.935135709600001</c:v>
                </c:pt>
                <c:pt idx="129">
                  <c:v>12.218719480499999</c:v>
                </c:pt>
                <c:pt idx="130">
                  <c:v>11.4626596656</c:v>
                </c:pt>
                <c:pt idx="131">
                  <c:v>10.7377483824</c:v>
                </c:pt>
              </c:numCache>
            </c:numRef>
          </c:yVal>
          <c:smooth val="1"/>
        </c:ser>
        <c:ser>
          <c:idx val="1"/>
          <c:order val="1"/>
          <c:tx>
            <c:v>MRMS</c:v>
          </c:tx>
          <c:spPr>
            <a:ln w="38100">
              <a:solidFill>
                <a:srgbClr val="0070C0"/>
              </a:solidFill>
              <a:prstDash val="dash"/>
            </a:ln>
          </c:spPr>
          <c:marker>
            <c:symbol val="none"/>
          </c:marker>
          <c:xVal>
            <c:numRef>
              <c:f>HMS_MRMS!$A$24:$A$155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HMS_MRMS!$F$24:$F$155</c:f>
              <c:numCache>
                <c:formatCode>0.00</c:formatCode>
                <c:ptCount val="132"/>
                <c:pt idx="0">
                  <c:v>98.024429259899989</c:v>
                </c:pt>
                <c:pt idx="1">
                  <c:v>112.54530840149999</c:v>
                </c:pt>
                <c:pt idx="2">
                  <c:v>129.9091989819</c:v>
                </c:pt>
                <c:pt idx="3">
                  <c:v>134.99490470309999</c:v>
                </c:pt>
                <c:pt idx="4">
                  <c:v>123.82390856160001</c:v>
                </c:pt>
                <c:pt idx="5">
                  <c:v>116.08774596120001</c:v>
                </c:pt>
                <c:pt idx="6">
                  <c:v>118.09541041349999</c:v>
                </c:pt>
                <c:pt idx="7">
                  <c:v>140.55350176920001</c:v>
                </c:pt>
                <c:pt idx="8">
                  <c:v>179.08423548210001</c:v>
                </c:pt>
                <c:pt idx="9">
                  <c:v>234.1123642572</c:v>
                </c:pt>
                <c:pt idx="10">
                  <c:v>308.88583044540002</c:v>
                </c:pt>
                <c:pt idx="11">
                  <c:v>391.72676634390001</c:v>
                </c:pt>
                <c:pt idx="12">
                  <c:v>458.39595092069999</c:v>
                </c:pt>
                <c:pt idx="13">
                  <c:v>476.62350533459994</c:v>
                </c:pt>
                <c:pt idx="14">
                  <c:v>439.6501982067</c:v>
                </c:pt>
                <c:pt idx="15">
                  <c:v>374.3175688083</c:v>
                </c:pt>
                <c:pt idx="16">
                  <c:v>312.65480278109999</c:v>
                </c:pt>
                <c:pt idx="17">
                  <c:v>267.59137246529997</c:v>
                </c:pt>
                <c:pt idx="18">
                  <c:v>233.2571954778</c:v>
                </c:pt>
                <c:pt idx="19">
                  <c:v>204.68832853949999</c:v>
                </c:pt>
                <c:pt idx="20">
                  <c:v>186.57687319829998</c:v>
                </c:pt>
                <c:pt idx="21">
                  <c:v>174.5818568091</c:v>
                </c:pt>
                <c:pt idx="22">
                  <c:v>163.47315773099999</c:v>
                </c:pt>
                <c:pt idx="23">
                  <c:v>164.50389096179998</c:v>
                </c:pt>
                <c:pt idx="24">
                  <c:v>252.9997012062</c:v>
                </c:pt>
                <c:pt idx="25">
                  <c:v>504.23809452899997</c:v>
                </c:pt>
                <c:pt idx="26">
                  <c:v>811.60331029049996</c:v>
                </c:pt>
                <c:pt idx="27">
                  <c:v>970.95636678300002</c:v>
                </c:pt>
                <c:pt idx="28">
                  <c:v>972.75165488280004</c:v>
                </c:pt>
                <c:pt idx="29">
                  <c:v>936.74961560700001</c:v>
                </c:pt>
                <c:pt idx="30">
                  <c:v>933.27513848010005</c:v>
                </c:pt>
                <c:pt idx="31">
                  <c:v>947.18437372649998</c:v>
                </c:pt>
                <c:pt idx="32">
                  <c:v>987.60384113429996</c:v>
                </c:pt>
                <c:pt idx="33">
                  <c:v>1032.3076474932</c:v>
                </c:pt>
                <c:pt idx="34">
                  <c:v>1085.4017356181998</c:v>
                </c:pt>
                <c:pt idx="35">
                  <c:v>1125.0793016346001</c:v>
                </c:pt>
                <c:pt idx="36">
                  <c:v>1132.6965334776</c:v>
                </c:pt>
                <c:pt idx="37">
                  <c:v>1122.9272212626001</c:v>
                </c:pt>
                <c:pt idx="38">
                  <c:v>1117.6942679369999</c:v>
                </c:pt>
                <c:pt idx="39">
                  <c:v>1106.7894501573001</c:v>
                </c:pt>
                <c:pt idx="40">
                  <c:v>1083.7395366993001</c:v>
                </c:pt>
                <c:pt idx="41">
                  <c:v>1061.8562773377</c:v>
                </c:pt>
                <c:pt idx="42">
                  <c:v>1042.9661087039999</c:v>
                </c:pt>
                <c:pt idx="43">
                  <c:v>1025.6135448624</c:v>
                </c:pt>
                <c:pt idx="44">
                  <c:v>1008.7621892126999</c:v>
                </c:pt>
                <c:pt idx="45">
                  <c:v>991.99295241929997</c:v>
                </c:pt>
                <c:pt idx="46">
                  <c:v>976.67070650760002</c:v>
                </c:pt>
                <c:pt idx="47">
                  <c:v>965.406264771</c:v>
                </c:pt>
                <c:pt idx="48">
                  <c:v>971.21971346010002</c:v>
                </c:pt>
                <c:pt idx="49">
                  <c:v>990.62808039389984</c:v>
                </c:pt>
                <c:pt idx="50">
                  <c:v>1006.9244258423998</c:v>
                </c:pt>
                <c:pt idx="51">
                  <c:v>1017.2883918443999</c:v>
                </c:pt>
                <c:pt idx="52">
                  <c:v>1018.3616003456999</c:v>
                </c:pt>
                <c:pt idx="53">
                  <c:v>1009.976981949</c:v>
                </c:pt>
                <c:pt idx="54">
                  <c:v>993.21340852499998</c:v>
                </c:pt>
                <c:pt idx="55">
                  <c:v>965.85650263829996</c:v>
                </c:pt>
                <c:pt idx="56">
                  <c:v>914.62849473059998</c:v>
                </c:pt>
                <c:pt idx="57">
                  <c:v>851.12796533309995</c:v>
                </c:pt>
                <c:pt idx="58">
                  <c:v>847.96780520790003</c:v>
                </c:pt>
                <c:pt idx="59">
                  <c:v>828.89357706869998</c:v>
                </c:pt>
                <c:pt idx="60">
                  <c:v>774.41762681009993</c:v>
                </c:pt>
                <c:pt idx="61">
                  <c:v>627.88360695450001</c:v>
                </c:pt>
                <c:pt idx="62">
                  <c:v>448.18772757720001</c:v>
                </c:pt>
                <c:pt idx="63">
                  <c:v>476.52722805480005</c:v>
                </c:pt>
                <c:pt idx="64">
                  <c:v>591.26709209880005</c:v>
                </c:pt>
                <c:pt idx="65">
                  <c:v>580.20369997590001</c:v>
                </c:pt>
                <c:pt idx="66">
                  <c:v>605.41702054469999</c:v>
                </c:pt>
                <c:pt idx="67">
                  <c:v>697.00219879680003</c:v>
                </c:pt>
                <c:pt idx="68">
                  <c:v>735.60089294249997</c:v>
                </c:pt>
                <c:pt idx="69">
                  <c:v>776.86703407559992</c:v>
                </c:pt>
                <c:pt idx="70">
                  <c:v>809.323804107</c:v>
                </c:pt>
                <c:pt idx="71">
                  <c:v>809.92128957869988</c:v>
                </c:pt>
                <c:pt idx="72">
                  <c:v>828.74632946430006</c:v>
                </c:pt>
                <c:pt idx="73">
                  <c:v>839.79556316369997</c:v>
                </c:pt>
                <c:pt idx="74">
                  <c:v>829.30417135019991</c:v>
                </c:pt>
                <c:pt idx="75">
                  <c:v>801.74621584980002</c:v>
                </c:pt>
                <c:pt idx="76">
                  <c:v>750.52953468090004</c:v>
                </c:pt>
                <c:pt idx="77">
                  <c:v>694.69720745099994</c:v>
                </c:pt>
                <c:pt idx="78">
                  <c:v>644.64151700909997</c:v>
                </c:pt>
                <c:pt idx="79">
                  <c:v>600.15291868739996</c:v>
                </c:pt>
                <c:pt idx="80">
                  <c:v>556.30994447730006</c:v>
                </c:pt>
                <c:pt idx="81">
                  <c:v>517.17323023860001</c:v>
                </c:pt>
                <c:pt idx="82">
                  <c:v>477.36257504130003</c:v>
                </c:pt>
                <c:pt idx="83">
                  <c:v>434.82500747789999</c:v>
                </c:pt>
                <c:pt idx="84">
                  <c:v>402.13603930109997</c:v>
                </c:pt>
                <c:pt idx="85">
                  <c:v>374.52994516079997</c:v>
                </c:pt>
                <c:pt idx="86">
                  <c:v>346.51042505429996</c:v>
                </c:pt>
                <c:pt idx="87">
                  <c:v>321.06773802480001</c:v>
                </c:pt>
                <c:pt idx="88">
                  <c:v>297.68651745689999</c:v>
                </c:pt>
                <c:pt idx="89">
                  <c:v>276.26199101669999</c:v>
                </c:pt>
                <c:pt idx="90">
                  <c:v>255.9021780237</c:v>
                </c:pt>
                <c:pt idx="91">
                  <c:v>235.37246394870002</c:v>
                </c:pt>
                <c:pt idx="92">
                  <c:v>212.9030458542</c:v>
                </c:pt>
                <c:pt idx="93">
                  <c:v>190.88103394229998</c:v>
                </c:pt>
                <c:pt idx="94">
                  <c:v>172.50340023929999</c:v>
                </c:pt>
                <c:pt idx="95">
                  <c:v>156.1900646826</c:v>
                </c:pt>
                <c:pt idx="96">
                  <c:v>140.82251181570001</c:v>
                </c:pt>
                <c:pt idx="97">
                  <c:v>126.78018738839999</c:v>
                </c:pt>
                <c:pt idx="98">
                  <c:v>115.2722207676</c:v>
                </c:pt>
                <c:pt idx="99">
                  <c:v>107.9523158181</c:v>
                </c:pt>
                <c:pt idx="100">
                  <c:v>98.452013649600005</c:v>
                </c:pt>
                <c:pt idx="101">
                  <c:v>89.314167122699999</c:v>
                </c:pt>
                <c:pt idx="102">
                  <c:v>82.212301895099998</c:v>
                </c:pt>
                <c:pt idx="103">
                  <c:v>76.013744086800003</c:v>
                </c:pt>
                <c:pt idx="104">
                  <c:v>70.11817654139999</c:v>
                </c:pt>
                <c:pt idx="105">
                  <c:v>65.256173911499999</c:v>
                </c:pt>
                <c:pt idx="106">
                  <c:v>61.620290756699994</c:v>
                </c:pt>
                <c:pt idx="107">
                  <c:v>58.553576226600001</c:v>
                </c:pt>
                <c:pt idx="108">
                  <c:v>55.461376534199992</c:v>
                </c:pt>
                <c:pt idx="109">
                  <c:v>52.190780705699993</c:v>
                </c:pt>
                <c:pt idx="110">
                  <c:v>48.889036345499996</c:v>
                </c:pt>
                <c:pt idx="111">
                  <c:v>45.692064319199993</c:v>
                </c:pt>
                <c:pt idx="112">
                  <c:v>42.475270500000001</c:v>
                </c:pt>
                <c:pt idx="113">
                  <c:v>39.306615320699997</c:v>
                </c:pt>
                <c:pt idx="114">
                  <c:v>36.466435566599998</c:v>
                </c:pt>
                <c:pt idx="115">
                  <c:v>34.220909599499997</c:v>
                </c:pt>
                <c:pt idx="116">
                  <c:v>32.578532473499997</c:v>
                </c:pt>
                <c:pt idx="117">
                  <c:v>31.176848546999999</c:v>
                </c:pt>
                <c:pt idx="118">
                  <c:v>29.596768484400002</c:v>
                </c:pt>
                <c:pt idx="119">
                  <c:v>27.6967080507</c:v>
                </c:pt>
                <c:pt idx="120">
                  <c:v>25.592766318599999</c:v>
                </c:pt>
                <c:pt idx="121">
                  <c:v>23.352903720900002</c:v>
                </c:pt>
                <c:pt idx="122">
                  <c:v>20.920486563599997</c:v>
                </c:pt>
                <c:pt idx="123">
                  <c:v>18.267197999699999</c:v>
                </c:pt>
                <c:pt idx="124">
                  <c:v>15.608246066400001</c:v>
                </c:pt>
                <c:pt idx="125">
                  <c:v>13.504304334299999</c:v>
                </c:pt>
                <c:pt idx="126">
                  <c:v>12.3518086614</c:v>
                </c:pt>
                <c:pt idx="127">
                  <c:v>11.748659820299999</c:v>
                </c:pt>
                <c:pt idx="128">
                  <c:v>11.088877285200001</c:v>
                </c:pt>
                <c:pt idx="129">
                  <c:v>10.372461056100001</c:v>
                </c:pt>
                <c:pt idx="130">
                  <c:v>9.7976290620000004</c:v>
                </c:pt>
                <c:pt idx="131">
                  <c:v>9.2907575006999998</c:v>
                </c:pt>
              </c:numCache>
            </c:numRef>
          </c:yVal>
          <c:smooth val="1"/>
        </c:ser>
        <c:ser>
          <c:idx val="2"/>
          <c:order val="2"/>
          <c:tx>
            <c:v>Raingauge</c:v>
          </c:tx>
          <c:spPr>
            <a:ln w="38100">
              <a:solidFill>
                <a:srgbClr val="92D050"/>
              </a:solidFill>
              <a:prstDash val="lgDashDot"/>
            </a:ln>
          </c:spPr>
          <c:marker>
            <c:symbol val="none"/>
          </c:marker>
          <c:xVal>
            <c:numRef>
              <c:f>HMS_MRMS!$A$24:$A$155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HMS_MRMS!$P$24:$P$155</c:f>
              <c:numCache>
                <c:formatCode>General</c:formatCode>
                <c:ptCount val="132"/>
                <c:pt idx="0">
                  <c:v>106.09189897019999</c:v>
                </c:pt>
                <c:pt idx="1">
                  <c:v>121.3037091786</c:v>
                </c:pt>
                <c:pt idx="2">
                  <c:v>132.18870516539999</c:v>
                </c:pt>
                <c:pt idx="3">
                  <c:v>133.853735769</c:v>
                </c:pt>
                <c:pt idx="4">
                  <c:v>134.278488474</c:v>
                </c:pt>
                <c:pt idx="5">
                  <c:v>127.77694040279998</c:v>
                </c:pt>
                <c:pt idx="6">
                  <c:v>129.6005453496</c:v>
                </c:pt>
                <c:pt idx="7">
                  <c:v>148.46522882099998</c:v>
                </c:pt>
                <c:pt idx="8">
                  <c:v>177.15868988610001</c:v>
                </c:pt>
                <c:pt idx="9">
                  <c:v>223.96077460770002</c:v>
                </c:pt>
                <c:pt idx="10">
                  <c:v>299.29208268179997</c:v>
                </c:pt>
                <c:pt idx="11">
                  <c:v>386.07755536740001</c:v>
                </c:pt>
                <c:pt idx="12">
                  <c:v>448.43408414609996</c:v>
                </c:pt>
                <c:pt idx="13">
                  <c:v>463.15884458609997</c:v>
                </c:pt>
                <c:pt idx="14">
                  <c:v>430.46987640929996</c:v>
                </c:pt>
                <c:pt idx="15">
                  <c:v>370.62505195950001</c:v>
                </c:pt>
                <c:pt idx="16">
                  <c:v>308.78955316559995</c:v>
                </c:pt>
                <c:pt idx="17">
                  <c:v>260.07608127150002</c:v>
                </c:pt>
                <c:pt idx="18">
                  <c:v>226.72733055960001</c:v>
                </c:pt>
                <c:pt idx="19">
                  <c:v>206.42981462999998</c:v>
                </c:pt>
                <c:pt idx="20">
                  <c:v>198.0536912874</c:v>
                </c:pt>
                <c:pt idx="21">
                  <c:v>195.38058093059999</c:v>
                </c:pt>
                <c:pt idx="22">
                  <c:v>191.46152930579998</c:v>
                </c:pt>
                <c:pt idx="23">
                  <c:v>194.8793727387</c:v>
                </c:pt>
                <c:pt idx="24">
                  <c:v>274.06177200479999</c:v>
                </c:pt>
                <c:pt idx="25">
                  <c:v>520.10685558780006</c:v>
                </c:pt>
                <c:pt idx="26">
                  <c:v>827.20022961809991</c:v>
                </c:pt>
                <c:pt idx="27">
                  <c:v>983.52904685099998</c:v>
                </c:pt>
                <c:pt idx="28">
                  <c:v>985.12045365239987</c:v>
                </c:pt>
                <c:pt idx="29">
                  <c:v>959.3691129906</c:v>
                </c:pt>
                <c:pt idx="30">
                  <c:v>964.51711577519995</c:v>
                </c:pt>
                <c:pt idx="31">
                  <c:v>972.938546073</c:v>
                </c:pt>
                <c:pt idx="32">
                  <c:v>1000.7003828718</c:v>
                </c:pt>
                <c:pt idx="33">
                  <c:v>1046.2423679018998</c:v>
                </c:pt>
                <c:pt idx="34">
                  <c:v>1102.1256654563999</c:v>
                </c:pt>
                <c:pt idx="35">
                  <c:v>1137.8898432173999</c:v>
                </c:pt>
                <c:pt idx="36">
                  <c:v>1146.0054515675999</c:v>
                </c:pt>
                <c:pt idx="37">
                  <c:v>1141.6588155531001</c:v>
                </c:pt>
                <c:pt idx="38">
                  <c:v>1136.1285353339999</c:v>
                </c:pt>
                <c:pt idx="39">
                  <c:v>1122.6752013242999</c:v>
                </c:pt>
                <c:pt idx="40">
                  <c:v>1101.7886949771</c:v>
                </c:pt>
                <c:pt idx="41">
                  <c:v>1083.4082295894</c:v>
                </c:pt>
                <c:pt idx="42">
                  <c:v>1065.6054278805</c:v>
                </c:pt>
                <c:pt idx="43">
                  <c:v>1047.5166260168999</c:v>
                </c:pt>
                <c:pt idx="44">
                  <c:v>1031.1013498109999</c:v>
                </c:pt>
                <c:pt idx="45">
                  <c:v>1015.4704502669999</c:v>
                </c:pt>
                <c:pt idx="46">
                  <c:v>999.44311486499998</c:v>
                </c:pt>
                <c:pt idx="47">
                  <c:v>986.6382366516001</c:v>
                </c:pt>
                <c:pt idx="48">
                  <c:v>985.52255287980006</c:v>
                </c:pt>
                <c:pt idx="49">
                  <c:v>1013.5788848873999</c:v>
                </c:pt>
                <c:pt idx="50">
                  <c:v>1045.3645456448999</c:v>
                </c:pt>
                <c:pt idx="51">
                  <c:v>1053.7576590956999</c:v>
                </c:pt>
                <c:pt idx="52">
                  <c:v>1047.1683287988001</c:v>
                </c:pt>
                <c:pt idx="53">
                  <c:v>1032.7097467206002</c:v>
                </c:pt>
                <c:pt idx="54">
                  <c:v>1017.0590253836999</c:v>
                </c:pt>
                <c:pt idx="55">
                  <c:v>995.69679600689994</c:v>
                </c:pt>
                <c:pt idx="56">
                  <c:v>972.69785287349998</c:v>
                </c:pt>
                <c:pt idx="57">
                  <c:v>954.11916955679999</c:v>
                </c:pt>
                <c:pt idx="58">
                  <c:v>937.20551684369991</c:v>
                </c:pt>
                <c:pt idx="59">
                  <c:v>910.92748282769992</c:v>
                </c:pt>
                <c:pt idx="60">
                  <c:v>897.86208962189994</c:v>
                </c:pt>
                <c:pt idx="61">
                  <c:v>901.84343831009994</c:v>
                </c:pt>
                <c:pt idx="62">
                  <c:v>909.52013553180007</c:v>
                </c:pt>
                <c:pt idx="63">
                  <c:v>912.54154310669992</c:v>
                </c:pt>
                <c:pt idx="64">
                  <c:v>905.86159889939995</c:v>
                </c:pt>
                <c:pt idx="65">
                  <c:v>908.22888730859995</c:v>
                </c:pt>
                <c:pt idx="66">
                  <c:v>911.45417618190004</c:v>
                </c:pt>
                <c:pt idx="67">
                  <c:v>904.6609645865999</c:v>
                </c:pt>
                <c:pt idx="68">
                  <c:v>876.51401866859999</c:v>
                </c:pt>
                <c:pt idx="69">
                  <c:v>847.08148789680001</c:v>
                </c:pt>
                <c:pt idx="70">
                  <c:v>859.0595141778</c:v>
                </c:pt>
                <c:pt idx="71">
                  <c:v>889.89089719139997</c:v>
                </c:pt>
                <c:pt idx="72">
                  <c:v>896.82569302169998</c:v>
                </c:pt>
                <c:pt idx="73">
                  <c:v>897.10602980700003</c:v>
                </c:pt>
                <c:pt idx="74">
                  <c:v>901.4328440285999</c:v>
                </c:pt>
                <c:pt idx="75">
                  <c:v>884.96376581339996</c:v>
                </c:pt>
                <c:pt idx="76">
                  <c:v>859.62868280249995</c:v>
                </c:pt>
                <c:pt idx="77">
                  <c:v>820.29658231949998</c:v>
                </c:pt>
                <c:pt idx="78">
                  <c:v>740.80836110580003</c:v>
                </c:pt>
                <c:pt idx="79">
                  <c:v>656.98199893169999</c:v>
                </c:pt>
                <c:pt idx="80">
                  <c:v>617.21948237430001</c:v>
                </c:pt>
                <c:pt idx="81">
                  <c:v>575.06419224540002</c:v>
                </c:pt>
                <c:pt idx="82">
                  <c:v>518.03689407209993</c:v>
                </c:pt>
                <c:pt idx="83">
                  <c:v>481.41754753169994</c:v>
                </c:pt>
                <c:pt idx="84">
                  <c:v>440.70924828450001</c:v>
                </c:pt>
                <c:pt idx="85">
                  <c:v>406.12305135870002</c:v>
                </c:pt>
                <c:pt idx="86">
                  <c:v>387.55286309609994</c:v>
                </c:pt>
                <c:pt idx="87">
                  <c:v>361.011482403</c:v>
                </c:pt>
                <c:pt idx="88">
                  <c:v>335.99637976320003</c:v>
                </c:pt>
                <c:pt idx="89">
                  <c:v>308.41010741579998</c:v>
                </c:pt>
                <c:pt idx="90">
                  <c:v>280.46987448089999</c:v>
                </c:pt>
                <c:pt idx="91">
                  <c:v>258.62909038979996</c:v>
                </c:pt>
                <c:pt idx="92">
                  <c:v>233.37612623519999</c:v>
                </c:pt>
                <c:pt idx="93">
                  <c:v>210.02039082959999</c:v>
                </c:pt>
                <c:pt idx="94">
                  <c:v>190.02020179350001</c:v>
                </c:pt>
                <c:pt idx="95">
                  <c:v>171.4160333145</c:v>
                </c:pt>
                <c:pt idx="96">
                  <c:v>154.17956854560001</c:v>
                </c:pt>
                <c:pt idx="97">
                  <c:v>139.31605555529998</c:v>
                </c:pt>
                <c:pt idx="98">
                  <c:v>127.49377193279999</c:v>
                </c:pt>
                <c:pt idx="99">
                  <c:v>116.64275616239999</c:v>
                </c:pt>
                <c:pt idx="100">
                  <c:v>110.0789110278</c:v>
                </c:pt>
                <c:pt idx="101">
                  <c:v>102.03126311039999</c:v>
                </c:pt>
                <c:pt idx="102">
                  <c:v>92.567772843</c:v>
                </c:pt>
                <c:pt idx="103">
                  <c:v>84.474817970399997</c:v>
                </c:pt>
                <c:pt idx="104">
                  <c:v>77.3644576887</c:v>
                </c:pt>
                <c:pt idx="105">
                  <c:v>70.9875037443</c:v>
                </c:pt>
                <c:pt idx="106">
                  <c:v>65.649778084800005</c:v>
                </c:pt>
                <c:pt idx="107">
                  <c:v>61.625954126100005</c:v>
                </c:pt>
                <c:pt idx="108">
                  <c:v>58.383675144600005</c:v>
                </c:pt>
                <c:pt idx="109">
                  <c:v>55.342445776799998</c:v>
                </c:pt>
                <c:pt idx="110">
                  <c:v>52.210602498599997</c:v>
                </c:pt>
                <c:pt idx="111">
                  <c:v>48.920184877199993</c:v>
                </c:pt>
                <c:pt idx="112">
                  <c:v>45.726044535599996</c:v>
                </c:pt>
                <c:pt idx="113">
                  <c:v>42.588537887999998</c:v>
                </c:pt>
                <c:pt idx="114">
                  <c:v>39.473684718000001</c:v>
                </c:pt>
                <c:pt idx="115">
                  <c:v>36.6108514863</c:v>
                </c:pt>
                <c:pt idx="116">
                  <c:v>34.274711608800004</c:v>
                </c:pt>
                <c:pt idx="117">
                  <c:v>32.570037419400002</c:v>
                </c:pt>
                <c:pt idx="118">
                  <c:v>31.179680231699997</c:v>
                </c:pt>
                <c:pt idx="119">
                  <c:v>29.6534021784</c:v>
                </c:pt>
                <c:pt idx="120">
                  <c:v>27.8184704928</c:v>
                </c:pt>
                <c:pt idx="121">
                  <c:v>25.754172346499999</c:v>
                </c:pt>
                <c:pt idx="122">
                  <c:v>23.548289965199999</c:v>
                </c:pt>
                <c:pt idx="123">
                  <c:v>21.141357970200001</c:v>
                </c:pt>
                <c:pt idx="124">
                  <c:v>18.4795743522</c:v>
                </c:pt>
                <c:pt idx="125">
                  <c:v>15.7696520943</c:v>
                </c:pt>
                <c:pt idx="126">
                  <c:v>13.594918244700001</c:v>
                </c:pt>
                <c:pt idx="127">
                  <c:v>12.394283931899999</c:v>
                </c:pt>
                <c:pt idx="128">
                  <c:v>11.785471721399999</c:v>
                </c:pt>
                <c:pt idx="129">
                  <c:v>11.125689186299999</c:v>
                </c:pt>
                <c:pt idx="130">
                  <c:v>10.4007779031</c:v>
                </c:pt>
                <c:pt idx="131">
                  <c:v>9.8202825396000009</c:v>
                </c:pt>
              </c:numCache>
            </c:numRef>
          </c:yVal>
          <c:smooth val="1"/>
        </c:ser>
        <c:ser>
          <c:idx val="3"/>
          <c:order val="3"/>
          <c:tx>
            <c:v>USGS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HMS_MRMS!$A$24:$A$155</c:f>
              <c:numCache>
                <c:formatCode>m/d/yyyy\ h:mm</c:formatCode>
                <c:ptCount val="132"/>
                <c:pt idx="0">
                  <c:v>42972.916666666664</c:v>
                </c:pt>
                <c:pt idx="1">
                  <c:v>42972.958333333336</c:v>
                </c:pt>
                <c:pt idx="2">
                  <c:v>42973</c:v>
                </c:pt>
                <c:pt idx="3">
                  <c:v>42973.041666666664</c:v>
                </c:pt>
                <c:pt idx="4">
                  <c:v>42973.083333333336</c:v>
                </c:pt>
                <c:pt idx="5">
                  <c:v>42973.125</c:v>
                </c:pt>
                <c:pt idx="6">
                  <c:v>42973.166666666664</c:v>
                </c:pt>
                <c:pt idx="7">
                  <c:v>42973.208333333336</c:v>
                </c:pt>
                <c:pt idx="8">
                  <c:v>42973.25</c:v>
                </c:pt>
                <c:pt idx="9">
                  <c:v>42973.291666666664</c:v>
                </c:pt>
                <c:pt idx="10">
                  <c:v>42973.333333333336</c:v>
                </c:pt>
                <c:pt idx="11">
                  <c:v>42973.375</c:v>
                </c:pt>
                <c:pt idx="12">
                  <c:v>42973.416666666664</c:v>
                </c:pt>
                <c:pt idx="13">
                  <c:v>42973.458333333336</c:v>
                </c:pt>
                <c:pt idx="14">
                  <c:v>42973.5</c:v>
                </c:pt>
                <c:pt idx="15">
                  <c:v>42973.541666666664</c:v>
                </c:pt>
                <c:pt idx="16">
                  <c:v>42973.583333333336</c:v>
                </c:pt>
                <c:pt idx="17">
                  <c:v>42973.625</c:v>
                </c:pt>
                <c:pt idx="18">
                  <c:v>42973.666666666664</c:v>
                </c:pt>
                <c:pt idx="19">
                  <c:v>42973.708333333336</c:v>
                </c:pt>
                <c:pt idx="20">
                  <c:v>42973.75</c:v>
                </c:pt>
                <c:pt idx="21">
                  <c:v>42973.791666666664</c:v>
                </c:pt>
                <c:pt idx="22">
                  <c:v>42973.833333333336</c:v>
                </c:pt>
                <c:pt idx="23">
                  <c:v>42973.875</c:v>
                </c:pt>
                <c:pt idx="24">
                  <c:v>42973.916666666664</c:v>
                </c:pt>
                <c:pt idx="25">
                  <c:v>42973.958333333336</c:v>
                </c:pt>
                <c:pt idx="26">
                  <c:v>42974</c:v>
                </c:pt>
                <c:pt idx="27">
                  <c:v>42974.041666666664</c:v>
                </c:pt>
                <c:pt idx="28">
                  <c:v>42974.083333333336</c:v>
                </c:pt>
                <c:pt idx="29">
                  <c:v>42974.125</c:v>
                </c:pt>
                <c:pt idx="30">
                  <c:v>42974.166666666664</c:v>
                </c:pt>
                <c:pt idx="31">
                  <c:v>42974.208333333336</c:v>
                </c:pt>
                <c:pt idx="32">
                  <c:v>42974.25</c:v>
                </c:pt>
                <c:pt idx="33">
                  <c:v>42974.291666666664</c:v>
                </c:pt>
                <c:pt idx="34">
                  <c:v>42974.333333333336</c:v>
                </c:pt>
                <c:pt idx="35">
                  <c:v>42974.375</c:v>
                </c:pt>
                <c:pt idx="36">
                  <c:v>42974.416666666664</c:v>
                </c:pt>
                <c:pt idx="37">
                  <c:v>42974.458333333336</c:v>
                </c:pt>
                <c:pt idx="38">
                  <c:v>42974.5</c:v>
                </c:pt>
                <c:pt idx="39">
                  <c:v>42974.541666666664</c:v>
                </c:pt>
                <c:pt idx="40">
                  <c:v>42974.583333333336</c:v>
                </c:pt>
                <c:pt idx="41">
                  <c:v>42974.625</c:v>
                </c:pt>
                <c:pt idx="42">
                  <c:v>42974.666666666664</c:v>
                </c:pt>
                <c:pt idx="43">
                  <c:v>42974.708333333336</c:v>
                </c:pt>
                <c:pt idx="44">
                  <c:v>42974.75</c:v>
                </c:pt>
                <c:pt idx="45">
                  <c:v>42974.791666666664</c:v>
                </c:pt>
                <c:pt idx="46">
                  <c:v>42974.833333333336</c:v>
                </c:pt>
                <c:pt idx="47">
                  <c:v>42974.875</c:v>
                </c:pt>
                <c:pt idx="48">
                  <c:v>42974.916666666664</c:v>
                </c:pt>
                <c:pt idx="49">
                  <c:v>42974.958333333336</c:v>
                </c:pt>
                <c:pt idx="50">
                  <c:v>42975</c:v>
                </c:pt>
                <c:pt idx="51">
                  <c:v>42975.041666666664</c:v>
                </c:pt>
                <c:pt idx="52">
                  <c:v>42975.083333333336</c:v>
                </c:pt>
                <c:pt idx="53">
                  <c:v>42975.125</c:v>
                </c:pt>
                <c:pt idx="54">
                  <c:v>42975.166666666664</c:v>
                </c:pt>
                <c:pt idx="55">
                  <c:v>42975.208333333336</c:v>
                </c:pt>
                <c:pt idx="56">
                  <c:v>42975.25</c:v>
                </c:pt>
                <c:pt idx="57">
                  <c:v>42975.291666666664</c:v>
                </c:pt>
                <c:pt idx="58">
                  <c:v>42975.333333333336</c:v>
                </c:pt>
                <c:pt idx="59">
                  <c:v>42975.375</c:v>
                </c:pt>
                <c:pt idx="60">
                  <c:v>42975.416666666664</c:v>
                </c:pt>
                <c:pt idx="61">
                  <c:v>42975.458333333336</c:v>
                </c:pt>
                <c:pt idx="62">
                  <c:v>42975.5</c:v>
                </c:pt>
                <c:pt idx="63">
                  <c:v>42975.541666666664</c:v>
                </c:pt>
                <c:pt idx="64">
                  <c:v>42975.583333333336</c:v>
                </c:pt>
                <c:pt idx="65">
                  <c:v>42975.625</c:v>
                </c:pt>
                <c:pt idx="66">
                  <c:v>42975.666666666664</c:v>
                </c:pt>
                <c:pt idx="67">
                  <c:v>42975.708333333336</c:v>
                </c:pt>
                <c:pt idx="68">
                  <c:v>42975.75</c:v>
                </c:pt>
                <c:pt idx="69">
                  <c:v>42975.791666666664</c:v>
                </c:pt>
                <c:pt idx="70">
                  <c:v>42975.833333333336</c:v>
                </c:pt>
                <c:pt idx="71">
                  <c:v>42975.875</c:v>
                </c:pt>
                <c:pt idx="72">
                  <c:v>42975.916666666664</c:v>
                </c:pt>
                <c:pt idx="73">
                  <c:v>42975.958333333336</c:v>
                </c:pt>
                <c:pt idx="74">
                  <c:v>42976</c:v>
                </c:pt>
                <c:pt idx="75">
                  <c:v>42976.041666666664</c:v>
                </c:pt>
                <c:pt idx="76">
                  <c:v>42976.083333333336</c:v>
                </c:pt>
                <c:pt idx="77">
                  <c:v>42976.125</c:v>
                </c:pt>
                <c:pt idx="78">
                  <c:v>42976.166666666664</c:v>
                </c:pt>
                <c:pt idx="79">
                  <c:v>42976.208333333336</c:v>
                </c:pt>
                <c:pt idx="80">
                  <c:v>42976.25</c:v>
                </c:pt>
                <c:pt idx="81">
                  <c:v>42976.291666666664</c:v>
                </c:pt>
                <c:pt idx="82">
                  <c:v>42976.333333333336</c:v>
                </c:pt>
                <c:pt idx="83">
                  <c:v>42976.375</c:v>
                </c:pt>
                <c:pt idx="84">
                  <c:v>42976.416666666664</c:v>
                </c:pt>
                <c:pt idx="85">
                  <c:v>42976.458333333336</c:v>
                </c:pt>
                <c:pt idx="86">
                  <c:v>42976.5</c:v>
                </c:pt>
                <c:pt idx="87">
                  <c:v>42976.541666666664</c:v>
                </c:pt>
                <c:pt idx="88">
                  <c:v>42976.583333333336</c:v>
                </c:pt>
                <c:pt idx="89">
                  <c:v>42976.625</c:v>
                </c:pt>
                <c:pt idx="90">
                  <c:v>42976.666666666664</c:v>
                </c:pt>
                <c:pt idx="91">
                  <c:v>42976.708333333336</c:v>
                </c:pt>
                <c:pt idx="92">
                  <c:v>42976.75</c:v>
                </c:pt>
                <c:pt idx="93">
                  <c:v>42976.791666666664</c:v>
                </c:pt>
                <c:pt idx="94">
                  <c:v>42976.833333333336</c:v>
                </c:pt>
                <c:pt idx="95">
                  <c:v>42976.875</c:v>
                </c:pt>
                <c:pt idx="96">
                  <c:v>42976.916666666664</c:v>
                </c:pt>
                <c:pt idx="97">
                  <c:v>42976.958333333336</c:v>
                </c:pt>
                <c:pt idx="98">
                  <c:v>42977</c:v>
                </c:pt>
                <c:pt idx="99">
                  <c:v>42977.041666666664</c:v>
                </c:pt>
                <c:pt idx="100">
                  <c:v>42977.083333333336</c:v>
                </c:pt>
                <c:pt idx="101">
                  <c:v>42977.125</c:v>
                </c:pt>
                <c:pt idx="102">
                  <c:v>42977.166666666664</c:v>
                </c:pt>
                <c:pt idx="103">
                  <c:v>42977.208333333336</c:v>
                </c:pt>
                <c:pt idx="104">
                  <c:v>42977.25</c:v>
                </c:pt>
                <c:pt idx="105">
                  <c:v>42977.291666666664</c:v>
                </c:pt>
                <c:pt idx="106">
                  <c:v>42977.333333333336</c:v>
                </c:pt>
                <c:pt idx="107">
                  <c:v>42977.375</c:v>
                </c:pt>
                <c:pt idx="108">
                  <c:v>42977.416666666664</c:v>
                </c:pt>
                <c:pt idx="109">
                  <c:v>42977.458333333336</c:v>
                </c:pt>
                <c:pt idx="110">
                  <c:v>42977.5</c:v>
                </c:pt>
                <c:pt idx="111">
                  <c:v>42977.541666666664</c:v>
                </c:pt>
                <c:pt idx="112">
                  <c:v>42977.583333333336</c:v>
                </c:pt>
                <c:pt idx="113">
                  <c:v>42977.625</c:v>
                </c:pt>
                <c:pt idx="114">
                  <c:v>42977.666666666664</c:v>
                </c:pt>
                <c:pt idx="115">
                  <c:v>42977.708333333336</c:v>
                </c:pt>
                <c:pt idx="116">
                  <c:v>42977.75</c:v>
                </c:pt>
                <c:pt idx="117">
                  <c:v>42977.791666666664</c:v>
                </c:pt>
                <c:pt idx="118">
                  <c:v>42977.833333333336</c:v>
                </c:pt>
                <c:pt idx="119">
                  <c:v>42977.875</c:v>
                </c:pt>
                <c:pt idx="120">
                  <c:v>42977.916666666664</c:v>
                </c:pt>
                <c:pt idx="121">
                  <c:v>42977.958333333336</c:v>
                </c:pt>
                <c:pt idx="122">
                  <c:v>42978</c:v>
                </c:pt>
                <c:pt idx="123">
                  <c:v>42978.041666666664</c:v>
                </c:pt>
                <c:pt idx="124">
                  <c:v>42978.083333333336</c:v>
                </c:pt>
                <c:pt idx="125">
                  <c:v>42978.125</c:v>
                </c:pt>
                <c:pt idx="126">
                  <c:v>42978.166666666664</c:v>
                </c:pt>
                <c:pt idx="127">
                  <c:v>42978.208333333336</c:v>
                </c:pt>
                <c:pt idx="128">
                  <c:v>42978.25</c:v>
                </c:pt>
                <c:pt idx="129">
                  <c:v>42978.291666666664</c:v>
                </c:pt>
                <c:pt idx="130">
                  <c:v>42978.333333333336</c:v>
                </c:pt>
                <c:pt idx="131">
                  <c:v>42978.375</c:v>
                </c:pt>
              </c:numCache>
            </c:numRef>
          </c:xVal>
          <c:yVal>
            <c:numRef>
              <c:f>HMS_MRMS!$J$24:$J$155</c:f>
              <c:numCache>
                <c:formatCode>0.00</c:formatCode>
                <c:ptCount val="132"/>
                <c:pt idx="0">
                  <c:v>88.065392901120006</c:v>
                </c:pt>
                <c:pt idx="1">
                  <c:v>92.312919889919996</c:v>
                </c:pt>
                <c:pt idx="2">
                  <c:v>94.011930685440007</c:v>
                </c:pt>
                <c:pt idx="3">
                  <c:v>96.277278412800001</c:v>
                </c:pt>
                <c:pt idx="4">
                  <c:v>96.84361534464</c:v>
                </c:pt>
                <c:pt idx="5">
                  <c:v>91.463414492159998</c:v>
                </c:pt>
                <c:pt idx="6">
                  <c:v>92.029751423999997</c:v>
                </c:pt>
                <c:pt idx="7">
                  <c:v>102.22381619712</c:v>
                </c:pt>
                <c:pt idx="8">
                  <c:v>114.6832286976</c:v>
                </c:pt>
                <c:pt idx="9">
                  <c:v>162.53869943808002</c:v>
                </c:pt>
                <c:pt idx="10">
                  <c:v>286.00015057920001</c:v>
                </c:pt>
                <c:pt idx="11">
                  <c:v>291.6635198976</c:v>
                </c:pt>
                <c:pt idx="12">
                  <c:v>277.78826506752</c:v>
                </c:pt>
                <c:pt idx="13">
                  <c:v>263.06350483968004</c:v>
                </c:pt>
                <c:pt idx="14">
                  <c:v>251.17042927104001</c:v>
                </c:pt>
                <c:pt idx="15">
                  <c:v>220.30506648575999</c:v>
                </c:pt>
                <c:pt idx="16">
                  <c:v>178.11296506368001</c:v>
                </c:pt>
                <c:pt idx="17">
                  <c:v>152.34463466496001</c:v>
                </c:pt>
                <c:pt idx="18">
                  <c:v>135.63769517567999</c:v>
                </c:pt>
                <c:pt idx="19">
                  <c:v>126.57630426624</c:v>
                </c:pt>
                <c:pt idx="20">
                  <c:v>123.46145114112001</c:v>
                </c:pt>
                <c:pt idx="21">
                  <c:v>123.17828267520001</c:v>
                </c:pt>
                <c:pt idx="22">
                  <c:v>122.61194574336001</c:v>
                </c:pt>
                <c:pt idx="23">
                  <c:v>125.72679886848</c:v>
                </c:pt>
                <c:pt idx="24">
                  <c:v>359.62395171840001</c:v>
                </c:pt>
                <c:pt idx="25">
                  <c:v>733.40632673280004</c:v>
                </c:pt>
                <c:pt idx="26">
                  <c:v>824.02023582720005</c:v>
                </c:pt>
                <c:pt idx="27">
                  <c:v>889.14898298880007</c:v>
                </c:pt>
                <c:pt idx="28">
                  <c:v>906.13909094400003</c:v>
                </c:pt>
                <c:pt idx="29">
                  <c:v>889.14898298880007</c:v>
                </c:pt>
                <c:pt idx="30">
                  <c:v>906.13909094400003</c:v>
                </c:pt>
                <c:pt idx="31">
                  <c:v>962.77278412800001</c:v>
                </c:pt>
                <c:pt idx="32">
                  <c:v>999.58468469759998</c:v>
                </c:pt>
                <c:pt idx="33">
                  <c:v>1022.2381619712</c:v>
                </c:pt>
                <c:pt idx="34">
                  <c:v>1027.9015312895999</c:v>
                </c:pt>
                <c:pt idx="35">
                  <c:v>1027.9015312895999</c:v>
                </c:pt>
                <c:pt idx="36">
                  <c:v>1027.9015312895999</c:v>
                </c:pt>
                <c:pt idx="37">
                  <c:v>1016.5747926528001</c:v>
                </c:pt>
                <c:pt idx="38">
                  <c:v>1016.5747926528001</c:v>
                </c:pt>
                <c:pt idx="39">
                  <c:v>1010.9114233344001</c:v>
                </c:pt>
                <c:pt idx="40">
                  <c:v>1002.4163693568</c:v>
                </c:pt>
                <c:pt idx="41">
                  <c:v>1002.4163693568</c:v>
                </c:pt>
                <c:pt idx="42">
                  <c:v>988.25794606080001</c:v>
                </c:pt>
                <c:pt idx="43">
                  <c:v>982.59457674240002</c:v>
                </c:pt>
                <c:pt idx="44">
                  <c:v>971.26783810560005</c:v>
                </c:pt>
                <c:pt idx="45">
                  <c:v>951.44604549120004</c:v>
                </c:pt>
                <c:pt idx="46">
                  <c:v>934.45593753600008</c:v>
                </c:pt>
                <c:pt idx="47">
                  <c:v>923.12919889919999</c:v>
                </c:pt>
                <c:pt idx="48">
                  <c:v>948.61436083199999</c:v>
                </c:pt>
                <c:pt idx="49">
                  <c:v>999.58468469759998</c:v>
                </c:pt>
                <c:pt idx="50">
                  <c:v>1005.2480540160001</c:v>
                </c:pt>
                <c:pt idx="51">
                  <c:v>1002.4163693568</c:v>
                </c:pt>
                <c:pt idx="52">
                  <c:v>976.93120742400004</c:v>
                </c:pt>
                <c:pt idx="53">
                  <c:v>951.44604549120004</c:v>
                </c:pt>
                <c:pt idx="54">
                  <c:v>928.79256821759998</c:v>
                </c:pt>
                <c:pt idx="55">
                  <c:v>903.30740628479998</c:v>
                </c:pt>
                <c:pt idx="56">
                  <c:v>883.48561367039997</c:v>
                </c:pt>
                <c:pt idx="57">
                  <c:v>866.49550571520001</c:v>
                </c:pt>
                <c:pt idx="58">
                  <c:v>835.34697446400003</c:v>
                </c:pt>
                <c:pt idx="59">
                  <c:v>807.03012787199998</c:v>
                </c:pt>
                <c:pt idx="60">
                  <c:v>790.04001991680002</c:v>
                </c:pt>
                <c:pt idx="61">
                  <c:v>787.20833525759997</c:v>
                </c:pt>
                <c:pt idx="62">
                  <c:v>767.38654264320007</c:v>
                </c:pt>
                <c:pt idx="63">
                  <c:v>741.90138071040008</c:v>
                </c:pt>
                <c:pt idx="64">
                  <c:v>736.23801139199998</c:v>
                </c:pt>
                <c:pt idx="65">
                  <c:v>758.89148866560004</c:v>
                </c:pt>
                <c:pt idx="66">
                  <c:v>778.71328128000005</c:v>
                </c:pt>
                <c:pt idx="67">
                  <c:v>821.188551168</c:v>
                </c:pt>
                <c:pt idx="68">
                  <c:v>829.68360514560004</c:v>
                </c:pt>
                <c:pt idx="69">
                  <c:v>824.02023582720005</c:v>
                </c:pt>
                <c:pt idx="70">
                  <c:v>821.188551168</c:v>
                </c:pt>
                <c:pt idx="71">
                  <c:v>841.01034378240001</c:v>
                </c:pt>
                <c:pt idx="72">
                  <c:v>872.1588750336</c:v>
                </c:pt>
                <c:pt idx="73">
                  <c:v>866.49550571520001</c:v>
                </c:pt>
                <c:pt idx="74">
                  <c:v>838.17865912320008</c:v>
                </c:pt>
                <c:pt idx="75">
                  <c:v>804.19844321280004</c:v>
                </c:pt>
                <c:pt idx="76">
                  <c:v>807.03012787199998</c:v>
                </c:pt>
                <c:pt idx="77">
                  <c:v>781.54496593919998</c:v>
                </c:pt>
                <c:pt idx="78">
                  <c:v>750.396434688</c:v>
                </c:pt>
                <c:pt idx="79">
                  <c:v>719.24790343680002</c:v>
                </c:pt>
                <c:pt idx="80">
                  <c:v>685.26768752639998</c:v>
                </c:pt>
                <c:pt idx="81">
                  <c:v>634.29736366079999</c:v>
                </c:pt>
                <c:pt idx="82">
                  <c:v>583.32703979519999</c:v>
                </c:pt>
                <c:pt idx="83">
                  <c:v>540.85176990720004</c:v>
                </c:pt>
                <c:pt idx="84">
                  <c:v>498.37650001920002</c:v>
                </c:pt>
                <c:pt idx="85">
                  <c:v>458.7329147904</c:v>
                </c:pt>
                <c:pt idx="86">
                  <c:v>421.92101422080003</c:v>
                </c:pt>
                <c:pt idx="87">
                  <c:v>385.1091136512</c:v>
                </c:pt>
                <c:pt idx="88">
                  <c:v>356.79226705920001</c:v>
                </c:pt>
                <c:pt idx="89">
                  <c:v>328.47542046720002</c:v>
                </c:pt>
                <c:pt idx="90">
                  <c:v>305.82194319360002</c:v>
                </c:pt>
                <c:pt idx="91">
                  <c:v>286.00015057920001</c:v>
                </c:pt>
                <c:pt idx="92">
                  <c:v>259.94865171456001</c:v>
                </c:pt>
                <c:pt idx="93">
                  <c:v>238.99418523648001</c:v>
                </c:pt>
                <c:pt idx="94">
                  <c:v>218.60605569024</c:v>
                </c:pt>
                <c:pt idx="95">
                  <c:v>200.76644233728001</c:v>
                </c:pt>
                <c:pt idx="96">
                  <c:v>187.45752443904001</c:v>
                </c:pt>
                <c:pt idx="97">
                  <c:v>179.8119758592</c:v>
                </c:pt>
                <c:pt idx="98">
                  <c:v>172.73276421119999</c:v>
                </c:pt>
                <c:pt idx="99">
                  <c:v>166.78622642688001</c:v>
                </c:pt>
                <c:pt idx="100">
                  <c:v>161.68919404032002</c:v>
                </c:pt>
                <c:pt idx="101">
                  <c:v>158.00800398336</c:v>
                </c:pt>
                <c:pt idx="102">
                  <c:v>154.60998239232001</c:v>
                </c:pt>
                <c:pt idx="103">
                  <c:v>150.36245540352002</c:v>
                </c:pt>
                <c:pt idx="104">
                  <c:v>146.96443381248</c:v>
                </c:pt>
                <c:pt idx="105">
                  <c:v>144.13274915328</c:v>
                </c:pt>
                <c:pt idx="106">
                  <c:v>141.30106449408001</c:v>
                </c:pt>
                <c:pt idx="107">
                  <c:v>138.46937983488002</c:v>
                </c:pt>
                <c:pt idx="108">
                  <c:v>136.20403210751999</c:v>
                </c:pt>
                <c:pt idx="109">
                  <c:v>133.37234744832</c:v>
                </c:pt>
                <c:pt idx="110">
                  <c:v>131.95650511872</c:v>
                </c:pt>
                <c:pt idx="111">
                  <c:v>129.40798892544001</c:v>
                </c:pt>
                <c:pt idx="112">
                  <c:v>127.425809664</c:v>
                </c:pt>
                <c:pt idx="113">
                  <c:v>125.16046193664</c:v>
                </c:pt>
                <c:pt idx="114">
                  <c:v>122.61194574336001</c:v>
                </c:pt>
                <c:pt idx="115">
                  <c:v>120.91293494784</c:v>
                </c:pt>
                <c:pt idx="116">
                  <c:v>118.36441875456001</c:v>
                </c:pt>
                <c:pt idx="117">
                  <c:v>116.38223949312</c:v>
                </c:pt>
                <c:pt idx="118">
                  <c:v>113.55055483392</c:v>
                </c:pt>
                <c:pt idx="119">
                  <c:v>111.56837557248001</c:v>
                </c:pt>
                <c:pt idx="120">
                  <c:v>109.0198593792</c:v>
                </c:pt>
                <c:pt idx="121">
                  <c:v>107.03768011776</c:v>
                </c:pt>
                <c:pt idx="122">
                  <c:v>104.48916392448</c:v>
                </c:pt>
                <c:pt idx="123">
                  <c:v>102.50698466304</c:v>
                </c:pt>
                <c:pt idx="124">
                  <c:v>100.24163693568001</c:v>
                </c:pt>
                <c:pt idx="125">
                  <c:v>97.693120742399998</c:v>
                </c:pt>
                <c:pt idx="126">
                  <c:v>95.427773015040003</c:v>
                </c:pt>
                <c:pt idx="127">
                  <c:v>94.011930685440007</c:v>
                </c:pt>
                <c:pt idx="128">
                  <c:v>92.312919889919996</c:v>
                </c:pt>
                <c:pt idx="129">
                  <c:v>90.6139090944</c:v>
                </c:pt>
                <c:pt idx="130">
                  <c:v>89.198066764800004</c:v>
                </c:pt>
                <c:pt idx="131">
                  <c:v>87.782224435200007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863424"/>
        <c:axId val="170864000"/>
      </c:scatterChart>
      <c:valAx>
        <c:axId val="170863424"/>
        <c:scaling>
          <c:orientation val="minMax"/>
          <c:max val="42978.5"/>
          <c:min val="42972.5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Time </a:t>
                </a:r>
              </a:p>
            </c:rich>
          </c:tx>
          <c:layout>
            <c:manualLayout>
              <c:xMode val="edge"/>
              <c:yMode val="edge"/>
              <c:x val="0.58324959499639373"/>
              <c:y val="0.93945444097292019"/>
            </c:manualLayout>
          </c:layout>
          <c:overlay val="0"/>
        </c:title>
        <c:numFmt formatCode="m/d/yyyy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600"/>
            </a:pPr>
            <a:endParaRPr lang="en-US"/>
          </a:p>
        </c:txPr>
        <c:crossAx val="170864000"/>
        <c:crosses val="autoZero"/>
        <c:crossBetween val="midCat"/>
        <c:majorUnit val="1"/>
      </c:valAx>
      <c:valAx>
        <c:axId val="170864000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Flow Rate (m</a:t>
                </a:r>
                <a:r>
                  <a:rPr lang="en-US" sz="2000" baseline="30000"/>
                  <a:t>3</a:t>
                </a:r>
                <a:r>
                  <a:rPr lang="en-US" sz="2000"/>
                  <a:t>/s)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708634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"/>
          <c:y val="0.16695943845001915"/>
          <c:w val="0.28920974508920799"/>
          <c:h val="0.3316145353310137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EB43-89E0-4A65-A10F-1FE530D92B9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1A591-E40B-4B76-AB6A-4F9663F8B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1. Total Precipitation of Three</a:t>
            </a:r>
            <a:r>
              <a:rPr lang="en-US" baseline="0" dirty="0" smtClean="0"/>
              <a:t> Storm Events over the Harris County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20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10. Spatial Autocorrelation Coefficients of Stage IV and MRMS Radar Errors</a:t>
            </a:r>
            <a:r>
              <a:rPr lang="en-US" baseline="0" dirty="0" smtClean="0"/>
              <a:t> </a:t>
            </a:r>
            <a:r>
              <a:rPr lang="en-US" dirty="0" smtClean="0"/>
              <a:t>for Three Storm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2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 11. Temporal Autocorrelation Coefficients of Stage IV and MRMS Radar Errors</a:t>
            </a:r>
            <a:r>
              <a:rPr lang="en-US" baseline="0" dirty="0" smtClean="0"/>
              <a:t> </a:t>
            </a:r>
            <a:r>
              <a:rPr lang="en-US" dirty="0" smtClean="0"/>
              <a:t>for Three Storm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12. Simulated and</a:t>
            </a:r>
            <a:r>
              <a:rPr lang="en-US" baseline="0" dirty="0" smtClean="0"/>
              <a:t> Observed Hydrographs for Harvey at Four Junctions in Brays Bayou Watershed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5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2. Study</a:t>
            </a:r>
            <a:r>
              <a:rPr lang="en-US" baseline="0" dirty="0" smtClean="0"/>
              <a:t> Area and the Rain Gauge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2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 Brays Bayou Watershed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 Selection</a:t>
            </a:r>
            <a:r>
              <a:rPr lang="en-US" baseline="0" dirty="0" smtClean="0"/>
              <a:t> Scheme for Hourly Stage IV radar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7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5. Scatter Plots of Stage IV and MRMS hourly QPE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8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6.</a:t>
            </a:r>
            <a:r>
              <a:rPr lang="en-US" baseline="0" dirty="0" smtClean="0"/>
              <a:t> Overall Bias of Stage IV for Three Storm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 7.</a:t>
            </a:r>
            <a:r>
              <a:rPr lang="en-US" baseline="0" dirty="0" smtClean="0"/>
              <a:t> Overall Bias of MRMS for Three Storm Events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6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8. 2-D Histogram of Radar Error for Three Storm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8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9. Conditional Bias of Stage IV and MRMS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1A591-E40B-4B76-AB6A-4F9663F8BF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8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260851"/>
            <a:ext cx="1554480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7772400"/>
            <a:ext cx="128016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549277"/>
            <a:ext cx="4114800" cy="11703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49277"/>
            <a:ext cx="12039600" cy="11703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244726"/>
            <a:ext cx="13716000" cy="4775200"/>
          </a:xfrm>
        </p:spPr>
        <p:txBody>
          <a:bodyPr anchor="b"/>
          <a:lstStyle>
            <a:lvl1pPr algn="ctr">
              <a:defRPr sz="101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000"/>
            </a:lvl1pPr>
            <a:lvl2pPr marL="768096" indent="0" algn="ctr">
              <a:buNone/>
              <a:defRPr sz="3400"/>
            </a:lvl2pPr>
            <a:lvl3pPr marL="1536192" indent="0" algn="ctr">
              <a:buNone/>
              <a:defRPr sz="3000"/>
            </a:lvl3pPr>
            <a:lvl4pPr marL="2304288" indent="0" algn="ctr">
              <a:buNone/>
              <a:defRPr sz="2700"/>
            </a:lvl4pPr>
            <a:lvl5pPr marL="3072384" indent="0" algn="ctr">
              <a:buNone/>
              <a:defRPr sz="2700"/>
            </a:lvl5pPr>
            <a:lvl6pPr marL="3840480" indent="0" algn="ctr">
              <a:buNone/>
              <a:defRPr sz="2700"/>
            </a:lvl6pPr>
            <a:lvl7pPr marL="4608576" indent="0" algn="ctr">
              <a:buNone/>
              <a:defRPr sz="2700"/>
            </a:lvl7pPr>
            <a:lvl8pPr marL="5376672" indent="0" algn="ctr">
              <a:buNone/>
              <a:defRPr sz="2700"/>
            </a:lvl8pPr>
            <a:lvl9pPr marL="6144768" indent="0" algn="ctr">
              <a:buNone/>
              <a:defRPr sz="27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40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94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3419477"/>
            <a:ext cx="15773400" cy="5705474"/>
          </a:xfrm>
        </p:spPr>
        <p:txBody>
          <a:bodyPr anchor="b"/>
          <a:lstStyle>
            <a:lvl1pPr>
              <a:defRPr sz="101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9178927"/>
            <a:ext cx="15773400" cy="3000374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768096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536192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30428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0723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38404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460857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537667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614476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5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8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1"/>
            <a:ext cx="157734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3362326"/>
            <a:ext cx="7736681" cy="1647824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8096" indent="0">
              <a:buNone/>
              <a:defRPr sz="3400" b="1"/>
            </a:lvl2pPr>
            <a:lvl3pPr marL="1536192" indent="0">
              <a:buNone/>
              <a:defRPr sz="3000" b="1"/>
            </a:lvl3pPr>
            <a:lvl4pPr marL="2304288" indent="0">
              <a:buNone/>
              <a:defRPr sz="2700" b="1"/>
            </a:lvl4pPr>
            <a:lvl5pPr marL="3072384" indent="0">
              <a:buNone/>
              <a:defRPr sz="2700" b="1"/>
            </a:lvl5pPr>
            <a:lvl6pPr marL="3840480" indent="0">
              <a:buNone/>
              <a:defRPr sz="2700" b="1"/>
            </a:lvl6pPr>
            <a:lvl7pPr marL="4608576" indent="0">
              <a:buNone/>
              <a:defRPr sz="2700" b="1"/>
            </a:lvl7pPr>
            <a:lvl8pPr marL="5376672" indent="0">
              <a:buNone/>
              <a:defRPr sz="2700" b="1"/>
            </a:lvl8pPr>
            <a:lvl9pPr marL="6144768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5010150"/>
            <a:ext cx="7736681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3362326"/>
            <a:ext cx="7774782" cy="1647824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8096" indent="0">
              <a:buNone/>
              <a:defRPr sz="3400" b="1"/>
            </a:lvl2pPr>
            <a:lvl3pPr marL="1536192" indent="0">
              <a:buNone/>
              <a:defRPr sz="3000" b="1"/>
            </a:lvl3pPr>
            <a:lvl4pPr marL="2304288" indent="0">
              <a:buNone/>
              <a:defRPr sz="2700" b="1"/>
            </a:lvl4pPr>
            <a:lvl5pPr marL="3072384" indent="0">
              <a:buNone/>
              <a:defRPr sz="2700" b="1"/>
            </a:lvl5pPr>
            <a:lvl6pPr marL="3840480" indent="0">
              <a:buNone/>
              <a:defRPr sz="2700" b="1"/>
            </a:lvl6pPr>
            <a:lvl7pPr marL="4608576" indent="0">
              <a:buNone/>
              <a:defRPr sz="2700" b="1"/>
            </a:lvl7pPr>
            <a:lvl8pPr marL="5376672" indent="0">
              <a:buNone/>
              <a:defRPr sz="2700" b="1"/>
            </a:lvl8pPr>
            <a:lvl9pPr marL="6144768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5010150"/>
            <a:ext cx="7774782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206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2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41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914400"/>
            <a:ext cx="5898356" cy="320040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1"/>
            <a:ext cx="9258300" cy="9747250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40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4114800"/>
            <a:ext cx="5898356" cy="7623176"/>
          </a:xfrm>
        </p:spPr>
        <p:txBody>
          <a:bodyPr/>
          <a:lstStyle>
            <a:lvl1pPr marL="0" indent="0">
              <a:buNone/>
              <a:defRPr sz="2700"/>
            </a:lvl1pPr>
            <a:lvl2pPr marL="768096" indent="0">
              <a:buNone/>
              <a:defRPr sz="2400"/>
            </a:lvl2pPr>
            <a:lvl3pPr marL="1536192" indent="0">
              <a:buNone/>
              <a:defRPr sz="2000"/>
            </a:lvl3pPr>
            <a:lvl4pPr marL="2304288" indent="0">
              <a:buNone/>
              <a:defRPr sz="1700"/>
            </a:lvl4pPr>
            <a:lvl5pPr marL="3072384" indent="0">
              <a:buNone/>
              <a:defRPr sz="1700"/>
            </a:lvl5pPr>
            <a:lvl6pPr marL="3840480" indent="0">
              <a:buNone/>
              <a:defRPr sz="1700"/>
            </a:lvl6pPr>
            <a:lvl7pPr marL="4608576" indent="0">
              <a:buNone/>
              <a:defRPr sz="1700"/>
            </a:lvl7pPr>
            <a:lvl8pPr marL="5376672" indent="0">
              <a:buNone/>
              <a:defRPr sz="1700"/>
            </a:lvl8pPr>
            <a:lvl9pPr marL="6144768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3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914400"/>
            <a:ext cx="5898356" cy="320040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974851"/>
            <a:ext cx="9258300" cy="9747250"/>
          </a:xfrm>
        </p:spPr>
        <p:txBody>
          <a:bodyPr/>
          <a:lstStyle>
            <a:lvl1pPr marL="0" indent="0">
              <a:buNone/>
              <a:defRPr sz="5400"/>
            </a:lvl1pPr>
            <a:lvl2pPr marL="768096" indent="0">
              <a:buNone/>
              <a:defRPr sz="4700"/>
            </a:lvl2pPr>
            <a:lvl3pPr marL="1536192" indent="0">
              <a:buNone/>
              <a:defRPr sz="4000"/>
            </a:lvl3pPr>
            <a:lvl4pPr marL="2304288" indent="0">
              <a:buNone/>
              <a:defRPr sz="3400"/>
            </a:lvl4pPr>
            <a:lvl5pPr marL="3072384" indent="0">
              <a:buNone/>
              <a:defRPr sz="3400"/>
            </a:lvl5pPr>
            <a:lvl6pPr marL="3840480" indent="0">
              <a:buNone/>
              <a:defRPr sz="3400"/>
            </a:lvl6pPr>
            <a:lvl7pPr marL="4608576" indent="0">
              <a:buNone/>
              <a:defRPr sz="3400"/>
            </a:lvl7pPr>
            <a:lvl8pPr marL="5376672" indent="0">
              <a:buNone/>
              <a:defRPr sz="3400"/>
            </a:lvl8pPr>
            <a:lvl9pPr marL="6144768" indent="0">
              <a:buNone/>
              <a:defRPr sz="3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4114800"/>
            <a:ext cx="5898356" cy="7623176"/>
          </a:xfrm>
        </p:spPr>
        <p:txBody>
          <a:bodyPr/>
          <a:lstStyle>
            <a:lvl1pPr marL="0" indent="0">
              <a:buNone/>
              <a:defRPr sz="2700"/>
            </a:lvl1pPr>
            <a:lvl2pPr marL="768096" indent="0">
              <a:buNone/>
              <a:defRPr sz="2400"/>
            </a:lvl2pPr>
            <a:lvl3pPr marL="1536192" indent="0">
              <a:buNone/>
              <a:defRPr sz="2000"/>
            </a:lvl3pPr>
            <a:lvl4pPr marL="2304288" indent="0">
              <a:buNone/>
              <a:defRPr sz="1700"/>
            </a:lvl4pPr>
            <a:lvl5pPr marL="3072384" indent="0">
              <a:buNone/>
              <a:defRPr sz="1700"/>
            </a:lvl5pPr>
            <a:lvl6pPr marL="3840480" indent="0">
              <a:buNone/>
              <a:defRPr sz="1700"/>
            </a:lvl6pPr>
            <a:lvl7pPr marL="4608576" indent="0">
              <a:buNone/>
              <a:defRPr sz="1700"/>
            </a:lvl7pPr>
            <a:lvl8pPr marL="5376672" indent="0">
              <a:buNone/>
              <a:defRPr sz="1700"/>
            </a:lvl8pPr>
            <a:lvl9pPr marL="6144768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43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4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730250"/>
            <a:ext cx="394335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730250"/>
            <a:ext cx="1160145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8813801"/>
            <a:ext cx="155448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5813427"/>
            <a:ext cx="155448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200401"/>
            <a:ext cx="80772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3200401"/>
            <a:ext cx="80772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070226"/>
            <a:ext cx="8080376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349750"/>
            <a:ext cx="8080376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3070226"/>
            <a:ext cx="8083550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4349750"/>
            <a:ext cx="8083550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46100"/>
            <a:ext cx="6016626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546101"/>
            <a:ext cx="10223500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870201"/>
            <a:ext cx="6016626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9601200"/>
            <a:ext cx="109728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225550"/>
            <a:ext cx="109728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0734676"/>
            <a:ext cx="109728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49276"/>
            <a:ext cx="16459200" cy="2286000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200401"/>
            <a:ext cx="16459200" cy="9051926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12712701"/>
            <a:ext cx="42672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712701"/>
            <a:ext cx="57912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2712701"/>
            <a:ext cx="42672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1"/>
            <a:ext cx="15773400" cy="2651126"/>
          </a:xfrm>
          <a:prstGeom prst="rect">
            <a:avLst/>
          </a:prstGeom>
        </p:spPr>
        <p:txBody>
          <a:bodyPr vert="horz" lIns="153619" tIns="76810" rIns="153619" bIns="768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153619" tIns="76810" rIns="153619" bIns="768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1"/>
            <a:ext cx="4114800" cy="730250"/>
          </a:xfrm>
          <a:prstGeom prst="rect">
            <a:avLst/>
          </a:prstGeom>
        </p:spPr>
        <p:txBody>
          <a:bodyPr vert="horz" lIns="153619" tIns="76810" rIns="153619" bIns="7681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536192"/>
            <a:fld id="{96525398-60F7-49FE-A438-986237F6440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536192"/>
              <a:t>9/13/2018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1"/>
            <a:ext cx="6172200" cy="730250"/>
          </a:xfrm>
          <a:prstGeom prst="rect">
            <a:avLst/>
          </a:prstGeom>
        </p:spPr>
        <p:txBody>
          <a:bodyPr vert="horz" lIns="153619" tIns="76810" rIns="153619" bIns="7681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5361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1"/>
            <a:ext cx="4114800" cy="730250"/>
          </a:xfrm>
          <a:prstGeom prst="rect">
            <a:avLst/>
          </a:prstGeom>
        </p:spPr>
        <p:txBody>
          <a:bodyPr vert="horz" lIns="153619" tIns="76810" rIns="153619" bIns="7681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536192"/>
            <a:fld id="{BF01D0FD-67C7-4993-AFAD-B51C358461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53619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8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36192" rtl="0" eaLnBrk="1" latinLnBrk="0" hangingPunct="1">
        <a:lnSpc>
          <a:spcPct val="90000"/>
        </a:lnSpc>
        <a:spcBef>
          <a:spcPct val="0"/>
        </a:spcBef>
        <a:buNone/>
        <a:defRPr sz="7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1536192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1pPr>
      <a:lvl2pPr marL="1152144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20240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688336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56432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224528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92624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528816" indent="-384048" algn="l" defTabSz="1536192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8096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36192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04288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72384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0480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08576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76672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44768" algn="l" defTabSz="1536192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82414"/>
            <a:ext cx="16626842" cy="114667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0" y="6019800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A)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8800" y="5993955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B)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9" y="7086600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glow rad="127000">
                    <a:schemeClr val="bg1"/>
                  </a:glow>
                </a:effectLst>
              </a:rPr>
              <a:t>C)</a:t>
            </a:r>
            <a:endParaRPr lang="en-US" dirty="0"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7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"/>
          <a:stretch/>
        </p:blipFill>
        <p:spPr>
          <a:xfrm>
            <a:off x="4311692" y="121920"/>
            <a:ext cx="9253260" cy="6383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3"/>
          <a:stretch/>
        </p:blipFill>
        <p:spPr>
          <a:xfrm>
            <a:off x="4311692" y="7101840"/>
            <a:ext cx="9556708" cy="6356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6371" y="19186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56371" y="7162800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20035" y="6400800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(km)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20035" y="13335000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(km)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9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1869"/>
            <a:ext cx="9253260" cy="6583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934200"/>
            <a:ext cx="9253260" cy="6583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6371" y="19186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72401" y="6934200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52187"/>
              </p:ext>
            </p:extLst>
          </p:nvPr>
        </p:nvGraphicFramePr>
        <p:xfrm>
          <a:off x="1257300" y="740593"/>
          <a:ext cx="73152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80475"/>
              </p:ext>
            </p:extLst>
          </p:nvPr>
        </p:nvGraphicFramePr>
        <p:xfrm>
          <a:off x="9844086" y="740593"/>
          <a:ext cx="73152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83428"/>
              </p:ext>
            </p:extLst>
          </p:nvPr>
        </p:nvGraphicFramePr>
        <p:xfrm>
          <a:off x="1228725" y="7415212"/>
          <a:ext cx="73152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06215"/>
              </p:ext>
            </p:extLst>
          </p:nvPr>
        </p:nvGraphicFramePr>
        <p:xfrm>
          <a:off x="7286625" y="6657972"/>
          <a:ext cx="9886949" cy="6657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63304" y="908864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36192"/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1526" y="908864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36192"/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en-US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3304" y="7376339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36192"/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01525" y="7376339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36192"/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D)</a:t>
            </a:r>
            <a:endParaRPr lang="en-US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4" y="228600"/>
            <a:ext cx="17373946" cy="13425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3" t="7443" r="9497" b="9339"/>
          <a:stretch/>
        </p:blipFill>
        <p:spPr>
          <a:xfrm>
            <a:off x="914573" y="10104904"/>
            <a:ext cx="3962400" cy="30956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286001" y="10934592"/>
            <a:ext cx="1367810" cy="738664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dirty="0" smtClean="0"/>
              <a:t>Texas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6068" y="11596132"/>
            <a:ext cx="1507464" cy="430888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1600" dirty="0"/>
              <a:t>Harris County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912968" y="10197066"/>
            <a:ext cx="2384432" cy="2375933"/>
          </a:xfrm>
          <a:prstGeom prst="rect">
            <a:avLst/>
          </a:prstGeom>
          <a:solidFill>
            <a:srgbClr val="FCFC1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011400" y="10907535"/>
            <a:ext cx="548640" cy="0"/>
          </a:xfrm>
          <a:prstGeom prst="line">
            <a:avLst/>
          </a:prstGeom>
          <a:ln w="31750">
            <a:solidFill>
              <a:srgbClr val="059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5102840" y="11155931"/>
            <a:ext cx="365760" cy="274320"/>
          </a:xfrm>
          <a:prstGeom prst="rect">
            <a:avLst/>
          </a:prstGeom>
          <a:noFill/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5146044" y="11655791"/>
            <a:ext cx="182880" cy="182880"/>
          </a:xfrm>
          <a:prstGeom prst="ellipse">
            <a:avLst/>
          </a:prstGeom>
          <a:solidFill>
            <a:srgbClr val="B11FD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492023" y="10567887"/>
            <a:ext cx="1759777" cy="1846659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Flowline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Harris County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/>
              <a:t>HCFCD </a:t>
            </a:r>
            <a:r>
              <a:rPr lang="en-US" sz="1800" b="1" dirty="0"/>
              <a:t>Gauges</a:t>
            </a:r>
          </a:p>
          <a:p>
            <a:pPr>
              <a:lnSpc>
                <a:spcPct val="150000"/>
              </a:lnSpc>
            </a:pPr>
            <a:r>
              <a:rPr lang="en-US" sz="1800" b="1" dirty="0"/>
              <a:t>HADS Gauges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414755" y="10197067"/>
            <a:ext cx="1305486" cy="523220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sz="2200" b="1" dirty="0"/>
              <a:t>LEGEND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146044" y="11960591"/>
            <a:ext cx="182880" cy="18288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16566779" cy="1280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5400" y="10867572"/>
            <a:ext cx="838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7" y="0"/>
            <a:ext cx="1059872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1000"/>
            <a:ext cx="13182731" cy="12496801"/>
          </a:xfrm>
          <a:prstGeom prst="rect">
            <a:avLst/>
          </a:prstGeom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10870194" y="811794"/>
            <a:ext cx="146304" cy="1463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5224"/>
              </p:ext>
            </p:extLst>
          </p:nvPr>
        </p:nvGraphicFramePr>
        <p:xfrm>
          <a:off x="9753601" y="1524001"/>
          <a:ext cx="5181598" cy="1298209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213252"/>
                <a:gridCol w="1213252"/>
                <a:gridCol w="1213252"/>
                <a:gridCol w="1541842"/>
              </a:tblGrid>
              <a:tr h="457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2000" u="none" strike="noStrike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Size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</a:tr>
              <a:tr h="4205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Stage</a:t>
                      </a:r>
                      <a:r>
                        <a:rPr lang="en-US" sz="20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IV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</a:tr>
              <a:tr h="4205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MRMS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9050" marB="0" anchor="b"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3018972" y="3048000"/>
            <a:ext cx="9401628" cy="9049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887383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120" y="6019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2015 Memorial Day Storm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533400"/>
            <a:ext cx="887383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5000" y="6019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2016 Tax Day Storm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010400"/>
            <a:ext cx="8873836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0120" y="125730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2017 Hurricane Harvey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634235" y="8186235"/>
            <a:ext cx="4231178" cy="1044200"/>
            <a:chOff x="6087759" y="4137084"/>
            <a:chExt cx="4231178" cy="1044200"/>
          </a:xfrm>
        </p:grpSpPr>
        <p:sp>
          <p:nvSpPr>
            <p:cNvPr id="13" name="Rectangle 12"/>
            <p:cNvSpPr/>
            <p:nvPr/>
          </p:nvSpPr>
          <p:spPr>
            <a:xfrm>
              <a:off x="6087759" y="4137084"/>
              <a:ext cx="4572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87760" y="4724084"/>
              <a:ext cx="457200" cy="4572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85223" y="4137084"/>
              <a:ext cx="3733714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Harris County Boundary</a:t>
              </a:r>
            </a:p>
            <a:p>
              <a:pPr>
                <a:spcAft>
                  <a:spcPts val="600"/>
                </a:spcAft>
              </a:pP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Subwatersheds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634235" y="95351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Bias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634235" y="10144528"/>
            <a:ext cx="1543008" cy="2677656"/>
            <a:chOff x="10615476" y="9763528"/>
            <a:chExt cx="1543008" cy="2677656"/>
          </a:xfrm>
        </p:grpSpPr>
        <p:sp>
          <p:nvSpPr>
            <p:cNvPr id="18" name="TextBox 17"/>
            <p:cNvSpPr txBox="1"/>
            <p:nvPr/>
          </p:nvSpPr>
          <p:spPr>
            <a:xfrm>
              <a:off x="10896600" y="9763528"/>
              <a:ext cx="126188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 0.8</a:t>
              </a: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1.3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0615476" y="12089538"/>
              <a:ext cx="204924" cy="2049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flipH="1" flipV="1">
              <a:off x="10637950" y="9946571"/>
              <a:ext cx="159976" cy="1599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flipH="1" flipV="1">
              <a:off x="10637950" y="11734800"/>
              <a:ext cx="159976" cy="15997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flipH="1" flipV="1">
              <a:off x="10652668" y="10306459"/>
              <a:ext cx="130540" cy="1305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flipH="1" flipV="1">
              <a:off x="10653948" y="11430000"/>
              <a:ext cx="127980" cy="1279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flipH="1" flipV="1">
              <a:off x="10681362" y="10717836"/>
              <a:ext cx="73152" cy="731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flipH="1" flipV="1">
              <a:off x="10681362" y="11083306"/>
              <a:ext cx="73152" cy="731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2000" y="47897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6717" y="489857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" y="6974114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0120" y="6019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2015 Memorial Day Storm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5000" y="6019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2016 Tax Day Storm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0120" y="125730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glow rad="762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2017 Hurricane Harvey</a:t>
            </a:r>
            <a:endParaRPr lang="en-US" sz="2800" b="1" dirty="0">
              <a:effectLst>
                <a:glow rad="762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634235" y="8186235"/>
            <a:ext cx="4231178" cy="1044200"/>
            <a:chOff x="6087759" y="4137084"/>
            <a:chExt cx="4231178" cy="1044200"/>
          </a:xfrm>
        </p:grpSpPr>
        <p:sp>
          <p:nvSpPr>
            <p:cNvPr id="13" name="Rectangle 12"/>
            <p:cNvSpPr/>
            <p:nvPr/>
          </p:nvSpPr>
          <p:spPr>
            <a:xfrm>
              <a:off x="6087759" y="4137084"/>
              <a:ext cx="4572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87760" y="4724084"/>
              <a:ext cx="457200" cy="4572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85223" y="4137084"/>
              <a:ext cx="3733714" cy="1031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Harris County Boundary</a:t>
              </a:r>
            </a:p>
            <a:p>
              <a:pPr>
                <a:spcAft>
                  <a:spcPts val="600"/>
                </a:spcAft>
              </a:pPr>
              <a:r>
                <a:rPr lang="en-US" sz="28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Subwatersheds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634235" y="953518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Overall Bias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0" y="47897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36717" y="489857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" y="6974114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8" y="533400"/>
            <a:ext cx="8875058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33400"/>
            <a:ext cx="8875058" cy="6858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8" y="7013448"/>
            <a:ext cx="8875058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634235" y="10258236"/>
            <a:ext cx="1563735" cy="2677656"/>
            <a:chOff x="10093227" y="10258236"/>
            <a:chExt cx="1563735" cy="2677656"/>
          </a:xfrm>
        </p:grpSpPr>
        <p:sp>
          <p:nvSpPr>
            <p:cNvPr id="34" name="TextBox 33"/>
            <p:cNvSpPr txBox="1"/>
            <p:nvPr/>
          </p:nvSpPr>
          <p:spPr>
            <a:xfrm>
              <a:off x="10395078" y="10258236"/>
              <a:ext cx="126188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 – 0.7</a:t>
              </a: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0.9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1.3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0093227" y="10385085"/>
              <a:ext cx="204924" cy="20492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flipH="1" flipV="1">
              <a:off x="10115701" y="10787775"/>
              <a:ext cx="159976" cy="15997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flipH="1" flipV="1">
              <a:off x="10115701" y="12641624"/>
              <a:ext cx="159976" cy="15997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flipH="1" flipV="1">
              <a:off x="10131699" y="11201400"/>
              <a:ext cx="127980" cy="1279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flipH="1" flipV="1">
              <a:off x="10131699" y="12268200"/>
              <a:ext cx="127980" cy="1279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flipH="1" flipV="1">
              <a:off x="10159113" y="11501744"/>
              <a:ext cx="73152" cy="731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flipH="1" flipV="1">
              <a:off x="10159113" y="11887200"/>
              <a:ext cx="73152" cy="7315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8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"/>
            <a:ext cx="8631621" cy="6583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995160"/>
            <a:ext cx="8631621" cy="6583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5800" y="19186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7162800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95800" y="191869"/>
            <a:ext cx="59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7162800"/>
            <a:ext cx="575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91869"/>
            <a:ext cx="8570136" cy="6583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7010400"/>
            <a:ext cx="8570136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6322</TotalTime>
  <Words>339</Words>
  <Application>Microsoft Office PowerPoint</Application>
  <PresentationFormat>Custom</PresentationFormat>
  <Paragraphs>104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Harvey</dc:title>
  <dc:creator>Gao, Shang</dc:creator>
  <cp:lastModifiedBy>Gao, Shang</cp:lastModifiedBy>
  <cp:revision>81</cp:revision>
  <dcterms:created xsi:type="dcterms:W3CDTF">2006-08-16T00:00:00Z</dcterms:created>
  <dcterms:modified xsi:type="dcterms:W3CDTF">2018-09-13T20:59:16Z</dcterms:modified>
</cp:coreProperties>
</file>